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어두운 스타일 1 - 강조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depthPercent val="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2448261287155904E-2"/>
          <c:w val="1"/>
          <c:h val="0.9054351526956804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0510-4B55-A2E4-FE113009E57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0510-4B55-A2E4-FE113009E57A}"/>
              </c:ext>
            </c:extLst>
          </c:dPt>
          <c:dLbls>
            <c:dLbl>
              <c:idx val="0"/>
              <c:numFmt formatCode="0.0%" sourceLinked="0"/>
              <c:spPr>
                <a:ln>
                  <a:noFill/>
                </a:ln>
              </c:spPr>
              <c:txPr>
                <a:bodyPr rot="0"/>
                <a:lstStyle/>
                <a:p>
                  <a:pPr>
                    <a:defRPr sz="1400" b="1" spc="-150">
                      <a:solidFill>
                        <a:schemeClr val="tx1"/>
                      </a:solidFill>
                      <a:latin typeface="나눔고딕" pitchFamily="50" charset="-127"/>
                      <a:ea typeface="나눔고딕" pitchFamily="50" charset="-127"/>
                    </a:defRPr>
                  </a:pPr>
                  <a:endParaRPr lang="ko-KR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10-4B55-A2E4-FE113009E57A}"/>
                </c:ext>
              </c:extLst>
            </c:dLbl>
            <c:dLbl>
              <c:idx val="2"/>
              <c:layout>
                <c:manualLayout>
                  <c:x val="7.6435094050743654E-2"/>
                  <c:y val="9.584921485217620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10-4B55-A2E4-FE113009E57A}"/>
                </c:ext>
              </c:extLst>
            </c:dLbl>
            <c:dLbl>
              <c:idx val="3"/>
              <c:layout>
                <c:manualLayout>
                  <c:x val="5.4882436570428697E-2"/>
                  <c:y val="6.322190437703534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10-4B55-A2E4-FE113009E57A}"/>
                </c:ext>
              </c:extLst>
            </c:dLbl>
            <c:dLbl>
              <c:idx val="4"/>
              <c:layout>
                <c:manualLayout>
                  <c:x val="2.7562427092446776E-2"/>
                  <c:y val="2.5560085223851808E-2"/>
                </c:manualLayout>
              </c:layout>
              <c:numFmt formatCode="0.0%" sourceLinked="0"/>
              <c:spPr>
                <a:ln>
                  <a:noFill/>
                </a:ln>
              </c:spPr>
              <c:txPr>
                <a:bodyPr rot="0" anchor="ctr"/>
                <a:lstStyle/>
                <a:p>
                  <a:pPr>
                    <a:defRPr sz="1400" b="1" spc="-150">
                      <a:solidFill>
                        <a:schemeClr val="bg1"/>
                      </a:solidFill>
                      <a:latin typeface="나눔고딕" pitchFamily="50" charset="-127"/>
                      <a:ea typeface="나눔고딕" pitchFamily="50" charset="-127"/>
                    </a:defRPr>
                  </a:pPr>
                  <a:endParaRPr lang="ko-K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10-4B55-A2E4-FE113009E57A}"/>
                </c:ext>
              </c:extLst>
            </c:dLbl>
            <c:numFmt formatCode="0.0%" sourceLinked="0"/>
            <c:spPr>
              <a:ln>
                <a:noFill/>
              </a:ln>
            </c:spPr>
            <c:txPr>
              <a:bodyPr rot="0"/>
              <a:lstStyle/>
              <a:p>
                <a:pPr>
                  <a:defRPr sz="1400" b="1" spc="-150">
                    <a:solidFill>
                      <a:schemeClr val="bg1"/>
                    </a:solidFill>
                    <a:latin typeface="나눔고딕" pitchFamily="50" charset="-127"/>
                    <a:ea typeface="나눔고딕" pitchFamily="50" charset="-127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현대</c:v>
                </c:pt>
                <c:pt idx="1">
                  <c:v>기아</c:v>
                </c:pt>
                <c:pt idx="2">
                  <c:v>쌍용</c:v>
                </c:pt>
                <c:pt idx="3">
                  <c:v>한국지엠</c:v>
                </c:pt>
                <c:pt idx="4">
                  <c:v>르노삼성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53406</c:v>
                </c:pt>
                <c:pt idx="1">
                  <c:v>33222</c:v>
                </c:pt>
                <c:pt idx="2">
                  <c:v>7579</c:v>
                </c:pt>
                <c:pt idx="3">
                  <c:v>5177</c:v>
                </c:pt>
                <c:pt idx="4">
                  <c:v>4923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510-4B55-A2E4-FE113009E5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 bwMode="ltGray">
          <a:xfrm>
            <a:off x="9631680" y="5411"/>
            <a:ext cx="2569187" cy="5929045"/>
          </a:xfrm>
          <a:custGeom>
            <a:avLst/>
            <a:gdLst>
              <a:gd name="connsiteX0" fmla="*/ 609600 w 1676400"/>
              <a:gd name="connsiteY0" fmla="*/ 0 h 5915025"/>
              <a:gd name="connsiteX1" fmla="*/ 0 w 1676400"/>
              <a:gd name="connsiteY1" fmla="*/ 714375 h 5915025"/>
              <a:gd name="connsiteX2" fmla="*/ 19050 w 1676400"/>
              <a:gd name="connsiteY2" fmla="*/ 1438275 h 5915025"/>
              <a:gd name="connsiteX3" fmla="*/ 971550 w 1676400"/>
              <a:gd name="connsiteY3" fmla="*/ 3086100 h 5915025"/>
              <a:gd name="connsiteX4" fmla="*/ 733425 w 1676400"/>
              <a:gd name="connsiteY4" fmla="*/ 4514850 h 5915025"/>
              <a:gd name="connsiteX5" fmla="*/ 1666875 w 1676400"/>
              <a:gd name="connsiteY5" fmla="*/ 5915025 h 5915025"/>
              <a:gd name="connsiteX6" fmla="*/ 1676400 w 1676400"/>
              <a:gd name="connsiteY6" fmla="*/ 0 h 5915025"/>
              <a:gd name="connsiteX7" fmla="*/ 609600 w 1676400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6667500"/>
              <a:gd name="connsiteX1" fmla="*/ 142875 w 1819275"/>
              <a:gd name="connsiteY1" fmla="*/ 714375 h 6667500"/>
              <a:gd name="connsiteX2" fmla="*/ 161925 w 1819275"/>
              <a:gd name="connsiteY2" fmla="*/ 1438275 h 6667500"/>
              <a:gd name="connsiteX3" fmla="*/ 1114425 w 1819275"/>
              <a:gd name="connsiteY3" fmla="*/ 3086100 h 6667500"/>
              <a:gd name="connsiteX4" fmla="*/ 876300 w 1819275"/>
              <a:gd name="connsiteY4" fmla="*/ 4514850 h 6667500"/>
              <a:gd name="connsiteX5" fmla="*/ 1809750 w 1819275"/>
              <a:gd name="connsiteY5" fmla="*/ 5915025 h 6667500"/>
              <a:gd name="connsiteX6" fmla="*/ 1819275 w 1819275"/>
              <a:gd name="connsiteY6" fmla="*/ 0 h 6667500"/>
              <a:gd name="connsiteX7" fmla="*/ 752475 w 1819275"/>
              <a:gd name="connsiteY7" fmla="*/ 0 h 6667500"/>
              <a:gd name="connsiteX0" fmla="*/ 752475 w 1819275"/>
              <a:gd name="connsiteY0" fmla="*/ 0 h 6648220"/>
              <a:gd name="connsiteX1" fmla="*/ 142875 w 1819275"/>
              <a:gd name="connsiteY1" fmla="*/ 714375 h 6648220"/>
              <a:gd name="connsiteX2" fmla="*/ 161925 w 1819275"/>
              <a:gd name="connsiteY2" fmla="*/ 1438275 h 6648220"/>
              <a:gd name="connsiteX3" fmla="*/ 1114425 w 1819275"/>
              <a:gd name="connsiteY3" fmla="*/ 3086100 h 6648220"/>
              <a:gd name="connsiteX4" fmla="*/ 876300 w 1819275"/>
              <a:gd name="connsiteY4" fmla="*/ 4514850 h 6648220"/>
              <a:gd name="connsiteX5" fmla="*/ 1815258 w 1819275"/>
              <a:gd name="connsiteY5" fmla="*/ 5895745 h 6648220"/>
              <a:gd name="connsiteX6" fmla="*/ 1819275 w 1819275"/>
              <a:gd name="connsiteY6" fmla="*/ 0 h 6648220"/>
              <a:gd name="connsiteX7" fmla="*/ 752475 w 1819275"/>
              <a:gd name="connsiteY7" fmla="*/ 0 h 6648220"/>
              <a:gd name="connsiteX0" fmla="*/ 752475 w 1819275"/>
              <a:gd name="connsiteY0" fmla="*/ 0 h 6705140"/>
              <a:gd name="connsiteX1" fmla="*/ 142875 w 1819275"/>
              <a:gd name="connsiteY1" fmla="*/ 714375 h 6705140"/>
              <a:gd name="connsiteX2" fmla="*/ 161925 w 1819275"/>
              <a:gd name="connsiteY2" fmla="*/ 1438275 h 6705140"/>
              <a:gd name="connsiteX3" fmla="*/ 1114425 w 1819275"/>
              <a:gd name="connsiteY3" fmla="*/ 3086100 h 6705140"/>
              <a:gd name="connsiteX4" fmla="*/ 876300 w 1819275"/>
              <a:gd name="connsiteY4" fmla="*/ 4514850 h 6705140"/>
              <a:gd name="connsiteX5" fmla="*/ 1809750 w 1819275"/>
              <a:gd name="connsiteY5" fmla="*/ 5952665 h 6705140"/>
              <a:gd name="connsiteX6" fmla="*/ 1819275 w 1819275"/>
              <a:gd name="connsiteY6" fmla="*/ 0 h 6705140"/>
              <a:gd name="connsiteX7" fmla="*/ 752475 w 1819275"/>
              <a:gd name="connsiteY7" fmla="*/ 0 h 6705140"/>
              <a:gd name="connsiteX0" fmla="*/ 752475 w 1819275"/>
              <a:gd name="connsiteY0" fmla="*/ 0 h 5952665"/>
              <a:gd name="connsiteX1" fmla="*/ 142875 w 1819275"/>
              <a:gd name="connsiteY1" fmla="*/ 714375 h 5952665"/>
              <a:gd name="connsiteX2" fmla="*/ 161925 w 1819275"/>
              <a:gd name="connsiteY2" fmla="*/ 1438275 h 5952665"/>
              <a:gd name="connsiteX3" fmla="*/ 1114425 w 1819275"/>
              <a:gd name="connsiteY3" fmla="*/ 3086100 h 5952665"/>
              <a:gd name="connsiteX4" fmla="*/ 876300 w 1819275"/>
              <a:gd name="connsiteY4" fmla="*/ 4514850 h 5952665"/>
              <a:gd name="connsiteX5" fmla="*/ 1809750 w 1819275"/>
              <a:gd name="connsiteY5" fmla="*/ 5952665 h 5952665"/>
              <a:gd name="connsiteX6" fmla="*/ 1819275 w 1819275"/>
              <a:gd name="connsiteY6" fmla="*/ 0 h 5952665"/>
              <a:gd name="connsiteX7" fmla="*/ 752475 w 1819275"/>
              <a:gd name="connsiteY7" fmla="*/ 0 h 5952665"/>
              <a:gd name="connsiteX0" fmla="*/ 752475 w 1819275"/>
              <a:gd name="connsiteY0" fmla="*/ 0 h 5922369"/>
              <a:gd name="connsiteX1" fmla="*/ 142875 w 1819275"/>
              <a:gd name="connsiteY1" fmla="*/ 714375 h 5922369"/>
              <a:gd name="connsiteX2" fmla="*/ 161925 w 1819275"/>
              <a:gd name="connsiteY2" fmla="*/ 1438275 h 5922369"/>
              <a:gd name="connsiteX3" fmla="*/ 1114425 w 1819275"/>
              <a:gd name="connsiteY3" fmla="*/ 3086100 h 5922369"/>
              <a:gd name="connsiteX4" fmla="*/ 876300 w 1819275"/>
              <a:gd name="connsiteY4" fmla="*/ 4514850 h 5922369"/>
              <a:gd name="connsiteX5" fmla="*/ 1804242 w 1819275"/>
              <a:gd name="connsiteY5" fmla="*/ 5922369 h 5922369"/>
              <a:gd name="connsiteX6" fmla="*/ 1819275 w 1819275"/>
              <a:gd name="connsiteY6" fmla="*/ 0 h 5922369"/>
              <a:gd name="connsiteX7" fmla="*/ 752475 w 1819275"/>
              <a:gd name="connsiteY7" fmla="*/ 0 h 5922369"/>
              <a:gd name="connsiteX0" fmla="*/ 752934 w 1819734"/>
              <a:gd name="connsiteY0" fmla="*/ 0 h 5922369"/>
              <a:gd name="connsiteX1" fmla="*/ 143334 w 1819734"/>
              <a:gd name="connsiteY1" fmla="*/ 714375 h 5922369"/>
              <a:gd name="connsiteX2" fmla="*/ 162384 w 1819734"/>
              <a:gd name="connsiteY2" fmla="*/ 1438275 h 5922369"/>
              <a:gd name="connsiteX3" fmla="*/ 1117638 w 1819734"/>
              <a:gd name="connsiteY3" fmla="*/ 3392736 h 5922369"/>
              <a:gd name="connsiteX4" fmla="*/ 876759 w 1819734"/>
              <a:gd name="connsiteY4" fmla="*/ 4514850 h 5922369"/>
              <a:gd name="connsiteX5" fmla="*/ 1804701 w 1819734"/>
              <a:gd name="connsiteY5" fmla="*/ 5922369 h 5922369"/>
              <a:gd name="connsiteX6" fmla="*/ 1819734 w 1819734"/>
              <a:gd name="connsiteY6" fmla="*/ 0 h 5922369"/>
              <a:gd name="connsiteX7" fmla="*/ 752934 w 1819734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772290 w 1839090"/>
              <a:gd name="connsiteY0" fmla="*/ 0 h 5922369"/>
              <a:gd name="connsiteX1" fmla="*/ 128721 w 1839090"/>
              <a:gd name="connsiteY1" fmla="*/ 747426 h 5922369"/>
              <a:gd name="connsiteX2" fmla="*/ 181740 w 1839090"/>
              <a:gd name="connsiteY2" fmla="*/ 1438275 h 5922369"/>
              <a:gd name="connsiteX3" fmla="*/ 1153519 w 1839090"/>
              <a:gd name="connsiteY3" fmla="*/ 3389982 h 5922369"/>
              <a:gd name="connsiteX4" fmla="*/ 896115 w 1839090"/>
              <a:gd name="connsiteY4" fmla="*/ 4514850 h 5922369"/>
              <a:gd name="connsiteX5" fmla="*/ 1824057 w 1839090"/>
              <a:gd name="connsiteY5" fmla="*/ 5922369 h 5922369"/>
              <a:gd name="connsiteX6" fmla="*/ 1839090 w 1839090"/>
              <a:gd name="connsiteY6" fmla="*/ 0 h 5922369"/>
              <a:gd name="connsiteX7" fmla="*/ 772290 w 1839090"/>
              <a:gd name="connsiteY7" fmla="*/ 0 h 5922369"/>
              <a:gd name="connsiteX0" fmla="*/ 775044 w 1841844"/>
              <a:gd name="connsiteY0" fmla="*/ 0 h 5922369"/>
              <a:gd name="connsiteX1" fmla="*/ 131475 w 1841844"/>
              <a:gd name="connsiteY1" fmla="*/ 747426 h 5922369"/>
              <a:gd name="connsiteX2" fmla="*/ 184494 w 1841844"/>
              <a:gd name="connsiteY2" fmla="*/ 1438275 h 5922369"/>
              <a:gd name="connsiteX3" fmla="*/ 1156273 w 1841844"/>
              <a:gd name="connsiteY3" fmla="*/ 3389982 h 5922369"/>
              <a:gd name="connsiteX4" fmla="*/ 898869 w 1841844"/>
              <a:gd name="connsiteY4" fmla="*/ 4514850 h 5922369"/>
              <a:gd name="connsiteX5" fmla="*/ 1826811 w 1841844"/>
              <a:gd name="connsiteY5" fmla="*/ 5922369 h 5922369"/>
              <a:gd name="connsiteX6" fmla="*/ 1841844 w 1841844"/>
              <a:gd name="connsiteY6" fmla="*/ 0 h 5922369"/>
              <a:gd name="connsiteX7" fmla="*/ 775044 w 1841844"/>
              <a:gd name="connsiteY7" fmla="*/ 0 h 5922369"/>
              <a:gd name="connsiteX0" fmla="*/ 830205 w 1897005"/>
              <a:gd name="connsiteY0" fmla="*/ 0 h 5922369"/>
              <a:gd name="connsiteX1" fmla="*/ 186636 w 1897005"/>
              <a:gd name="connsiteY1" fmla="*/ 747426 h 5922369"/>
              <a:gd name="connsiteX2" fmla="*/ 239655 w 1897005"/>
              <a:gd name="connsiteY2" fmla="*/ 1438275 h 5922369"/>
              <a:gd name="connsiteX3" fmla="*/ 1211434 w 1897005"/>
              <a:gd name="connsiteY3" fmla="*/ 3389982 h 5922369"/>
              <a:gd name="connsiteX4" fmla="*/ 954030 w 1897005"/>
              <a:gd name="connsiteY4" fmla="*/ 4514850 h 5922369"/>
              <a:gd name="connsiteX5" fmla="*/ 1881972 w 1897005"/>
              <a:gd name="connsiteY5" fmla="*/ 5922369 h 5922369"/>
              <a:gd name="connsiteX6" fmla="*/ 1897005 w 1897005"/>
              <a:gd name="connsiteY6" fmla="*/ 0 h 5922369"/>
              <a:gd name="connsiteX7" fmla="*/ 830205 w 1897005"/>
              <a:gd name="connsiteY7" fmla="*/ 0 h 5922369"/>
              <a:gd name="connsiteX0" fmla="*/ 719654 w 1786454"/>
              <a:gd name="connsiteY0" fmla="*/ 0 h 5922369"/>
              <a:gd name="connsiteX1" fmla="*/ 76085 w 1786454"/>
              <a:gd name="connsiteY1" fmla="*/ 747426 h 5922369"/>
              <a:gd name="connsiteX2" fmla="*/ 263143 w 1786454"/>
              <a:gd name="connsiteY2" fmla="*/ 1560379 h 5922369"/>
              <a:gd name="connsiteX3" fmla="*/ 1100883 w 1786454"/>
              <a:gd name="connsiteY3" fmla="*/ 3389982 h 5922369"/>
              <a:gd name="connsiteX4" fmla="*/ 843479 w 1786454"/>
              <a:gd name="connsiteY4" fmla="*/ 4514850 h 5922369"/>
              <a:gd name="connsiteX5" fmla="*/ 1771421 w 1786454"/>
              <a:gd name="connsiteY5" fmla="*/ 5922369 h 5922369"/>
              <a:gd name="connsiteX6" fmla="*/ 1786454 w 1786454"/>
              <a:gd name="connsiteY6" fmla="*/ 0 h 5922369"/>
              <a:gd name="connsiteX7" fmla="*/ 719654 w 1786454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02663 w 1869463"/>
              <a:gd name="connsiteY0" fmla="*/ 0 h 5922369"/>
              <a:gd name="connsiteX1" fmla="*/ 159094 w 1869463"/>
              <a:gd name="connsiteY1" fmla="*/ 747426 h 5922369"/>
              <a:gd name="connsiteX2" fmla="*/ 346152 w 1869463"/>
              <a:gd name="connsiteY2" fmla="*/ 1560379 h 5922369"/>
              <a:gd name="connsiteX3" fmla="*/ 1183892 w 1869463"/>
              <a:gd name="connsiteY3" fmla="*/ 3389982 h 5922369"/>
              <a:gd name="connsiteX4" fmla="*/ 926488 w 1869463"/>
              <a:gd name="connsiteY4" fmla="*/ 4514850 h 5922369"/>
              <a:gd name="connsiteX5" fmla="*/ 1854430 w 1869463"/>
              <a:gd name="connsiteY5" fmla="*/ 5922369 h 5922369"/>
              <a:gd name="connsiteX6" fmla="*/ 1869463 w 1869463"/>
              <a:gd name="connsiteY6" fmla="*/ 0 h 5922369"/>
              <a:gd name="connsiteX7" fmla="*/ 802663 w 1869463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4750"/>
              <a:gd name="connsiteX1" fmla="*/ 221006 w 1931375"/>
              <a:gd name="connsiteY1" fmla="*/ 747426 h 5924750"/>
              <a:gd name="connsiteX2" fmla="*/ 346152 w 1931375"/>
              <a:gd name="connsiteY2" fmla="*/ 1505610 h 5924750"/>
              <a:gd name="connsiteX3" fmla="*/ 1245804 w 1931375"/>
              <a:gd name="connsiteY3" fmla="*/ 3389982 h 5924750"/>
              <a:gd name="connsiteX4" fmla="*/ 988400 w 1931375"/>
              <a:gd name="connsiteY4" fmla="*/ 4514850 h 5924750"/>
              <a:gd name="connsiteX5" fmla="*/ 1930630 w 1931375"/>
              <a:gd name="connsiteY5" fmla="*/ 5924750 h 5924750"/>
              <a:gd name="connsiteX6" fmla="*/ 1931375 w 1931375"/>
              <a:gd name="connsiteY6" fmla="*/ 0 h 5924750"/>
              <a:gd name="connsiteX7" fmla="*/ 864575 w 1931375"/>
              <a:gd name="connsiteY7" fmla="*/ 0 h 592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1375" h="5924750">
                <a:moveTo>
                  <a:pt x="864575" y="0"/>
                </a:moveTo>
                <a:cubicBezTo>
                  <a:pt x="711869" y="153950"/>
                  <a:pt x="355035" y="586979"/>
                  <a:pt x="221006" y="747426"/>
                </a:cubicBezTo>
                <a:cubicBezTo>
                  <a:pt x="86977" y="907873"/>
                  <a:pt x="0" y="1201976"/>
                  <a:pt x="346152" y="1505610"/>
                </a:cubicBezTo>
                <a:cubicBezTo>
                  <a:pt x="759156" y="1853434"/>
                  <a:pt x="1259322" y="2702395"/>
                  <a:pt x="1245804" y="3389982"/>
                </a:cubicBezTo>
                <a:cubicBezTo>
                  <a:pt x="1200843" y="4035078"/>
                  <a:pt x="1155254" y="4073497"/>
                  <a:pt x="988400" y="4514850"/>
                </a:cubicBezTo>
                <a:cubicBezTo>
                  <a:pt x="618440" y="5176871"/>
                  <a:pt x="1341974" y="5568194"/>
                  <a:pt x="1930630" y="5924750"/>
                </a:cubicBezTo>
                <a:cubicBezTo>
                  <a:pt x="1930878" y="3949833"/>
                  <a:pt x="1931127" y="1974917"/>
                  <a:pt x="1931375" y="0"/>
                </a:cubicBezTo>
                <a:lnTo>
                  <a:pt x="864575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 bwMode="ltGray">
          <a:xfrm>
            <a:off x="990600" y="5362237"/>
            <a:ext cx="11201400" cy="1505288"/>
          </a:xfrm>
          <a:custGeom>
            <a:avLst/>
            <a:gdLst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657975 w 8420100"/>
              <a:gd name="connsiteY3" fmla="*/ 8572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257925 w 8420100"/>
              <a:gd name="connsiteY3" fmla="*/ 33337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56175 w 9566275"/>
              <a:gd name="connsiteY2" fmla="*/ 1013133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404100 w 9566275"/>
              <a:gd name="connsiteY3" fmla="*/ 487593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77467 w 9566275"/>
              <a:gd name="connsiteY3" fmla="*/ 454301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0 w 8420100"/>
              <a:gd name="connsiteY0" fmla="*/ 1495763 h 1505288"/>
              <a:gd name="connsiteX1" fmla="*/ 1543882 w 8420100"/>
              <a:gd name="connsiteY1" fmla="*/ 582843 h 1505288"/>
              <a:gd name="connsiteX2" fmla="*/ 3786326 w 8420100"/>
              <a:gd name="connsiteY2" fmla="*/ 1055301 h 1505288"/>
              <a:gd name="connsiteX3" fmla="*/ 6189863 w 8420100"/>
              <a:gd name="connsiteY3" fmla="*/ 480934 h 1505288"/>
              <a:gd name="connsiteX4" fmla="*/ 7286625 w 8420100"/>
              <a:gd name="connsiteY4" fmla="*/ 152738 h 1505288"/>
              <a:gd name="connsiteX5" fmla="*/ 8420100 w 8420100"/>
              <a:gd name="connsiteY5" fmla="*/ 1038563 h 1505288"/>
              <a:gd name="connsiteX6" fmla="*/ 8410575 w 8420100"/>
              <a:gd name="connsiteY6" fmla="*/ 1505288 h 1505288"/>
              <a:gd name="connsiteX7" fmla="*/ 0 w 8420100"/>
              <a:gd name="connsiteY7" fmla="*/ 1495763 h 150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0100" h="1505288">
                <a:moveTo>
                  <a:pt x="0" y="1495763"/>
                </a:moveTo>
                <a:cubicBezTo>
                  <a:pt x="697865" y="716936"/>
                  <a:pt x="976451" y="306325"/>
                  <a:pt x="1543882" y="582843"/>
                </a:cubicBezTo>
                <a:cubicBezTo>
                  <a:pt x="2111313" y="859361"/>
                  <a:pt x="3010270" y="1072039"/>
                  <a:pt x="3786326" y="1055301"/>
                </a:cubicBezTo>
                <a:cubicBezTo>
                  <a:pt x="5170502" y="1056318"/>
                  <a:pt x="5860233" y="655035"/>
                  <a:pt x="6189863" y="480934"/>
                </a:cubicBezTo>
                <a:cubicBezTo>
                  <a:pt x="6499519" y="354920"/>
                  <a:pt x="6830089" y="0"/>
                  <a:pt x="7286625" y="152738"/>
                </a:cubicBezTo>
                <a:cubicBezTo>
                  <a:pt x="7626412" y="253910"/>
                  <a:pt x="8232035" y="841250"/>
                  <a:pt x="8420100" y="1038563"/>
                </a:cubicBezTo>
                <a:lnTo>
                  <a:pt x="8410575" y="1505288"/>
                </a:lnTo>
                <a:lnTo>
                  <a:pt x="0" y="1495763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0" y="649224"/>
            <a:ext cx="2453112" cy="6200775"/>
          </a:xfrm>
          <a:custGeom>
            <a:avLst/>
            <a:gdLst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803275 h 7004050"/>
              <a:gd name="connsiteX1" fmla="*/ 990600 w 1304925"/>
              <a:gd name="connsiteY1" fmla="*/ 2184400 h 7004050"/>
              <a:gd name="connsiteX2" fmla="*/ 533400 w 1304925"/>
              <a:gd name="connsiteY2" fmla="*/ 3584575 h 7004050"/>
              <a:gd name="connsiteX3" fmla="*/ 1304925 w 1304925"/>
              <a:gd name="connsiteY3" fmla="*/ 5508625 h 7004050"/>
              <a:gd name="connsiteX4" fmla="*/ 428625 w 1304925"/>
              <a:gd name="connsiteY4" fmla="*/ 7004050 h 7004050"/>
              <a:gd name="connsiteX5" fmla="*/ 0 w 1304925"/>
              <a:gd name="connsiteY5" fmla="*/ 7004050 h 7004050"/>
              <a:gd name="connsiteX6" fmla="*/ 9525 w 1304925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4324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773273"/>
              <a:gd name="connsiteY0" fmla="*/ 803275 h 7004050"/>
              <a:gd name="connsiteX1" fmla="*/ 990600 w 1773273"/>
              <a:gd name="connsiteY1" fmla="*/ 2184400 h 7004050"/>
              <a:gd name="connsiteX2" fmla="*/ 533400 w 1773273"/>
              <a:gd name="connsiteY2" fmla="*/ 3584575 h 7004050"/>
              <a:gd name="connsiteX3" fmla="*/ 1304925 w 1773273"/>
              <a:gd name="connsiteY3" fmla="*/ 5432425 h 7004050"/>
              <a:gd name="connsiteX4" fmla="*/ 428625 w 1773273"/>
              <a:gd name="connsiteY4" fmla="*/ 7004050 h 7004050"/>
              <a:gd name="connsiteX5" fmla="*/ 0 w 1773273"/>
              <a:gd name="connsiteY5" fmla="*/ 7004050 h 7004050"/>
              <a:gd name="connsiteX6" fmla="*/ 9525 w 1773273"/>
              <a:gd name="connsiteY6" fmla="*/ 803275 h 7004050"/>
              <a:gd name="connsiteX0" fmla="*/ 9525 w 1742396"/>
              <a:gd name="connsiteY0" fmla="*/ 803275 h 7004050"/>
              <a:gd name="connsiteX1" fmla="*/ 990600 w 1742396"/>
              <a:gd name="connsiteY1" fmla="*/ 2184400 h 7004050"/>
              <a:gd name="connsiteX2" fmla="*/ 533400 w 1742396"/>
              <a:gd name="connsiteY2" fmla="*/ 3584575 h 7004050"/>
              <a:gd name="connsiteX3" fmla="*/ 1274048 w 1742396"/>
              <a:gd name="connsiteY3" fmla="*/ 5446872 h 7004050"/>
              <a:gd name="connsiteX4" fmla="*/ 428625 w 1742396"/>
              <a:gd name="connsiteY4" fmla="*/ 7004050 h 7004050"/>
              <a:gd name="connsiteX5" fmla="*/ 0 w 1742396"/>
              <a:gd name="connsiteY5" fmla="*/ 7004050 h 7004050"/>
              <a:gd name="connsiteX6" fmla="*/ 9525 w 1742396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683 w 1825395"/>
              <a:gd name="connsiteY2" fmla="*/ 3626216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44164 w 1825395"/>
              <a:gd name="connsiteY2" fmla="*/ 3622958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24216"/>
              <a:gd name="connsiteY0" fmla="*/ 0 h 6200775"/>
              <a:gd name="connsiteX1" fmla="*/ 985784 w 1824216"/>
              <a:gd name="connsiteY1" fmla="*/ 1421774 h 6200775"/>
              <a:gd name="connsiteX2" fmla="*/ 537649 w 1824216"/>
              <a:gd name="connsiteY2" fmla="*/ 2857216 h 6200775"/>
              <a:gd name="connsiteX3" fmla="*/ 1282394 w 1824216"/>
              <a:gd name="connsiteY3" fmla="*/ 4636703 h 6200775"/>
              <a:gd name="connsiteX4" fmla="*/ 428625 w 1824216"/>
              <a:gd name="connsiteY4" fmla="*/ 6200775 h 6200775"/>
              <a:gd name="connsiteX5" fmla="*/ 0 w 1824216"/>
              <a:gd name="connsiteY5" fmla="*/ 6200775 h 6200775"/>
              <a:gd name="connsiteX6" fmla="*/ 9525 w 1824216"/>
              <a:gd name="connsiteY6" fmla="*/ 0 h 6200775"/>
              <a:gd name="connsiteX0" fmla="*/ 9525 w 1795187"/>
              <a:gd name="connsiteY0" fmla="*/ 0 h 6200775"/>
              <a:gd name="connsiteX1" fmla="*/ 985784 w 1795187"/>
              <a:gd name="connsiteY1" fmla="*/ 1421774 h 6200775"/>
              <a:gd name="connsiteX2" fmla="*/ 537649 w 1795187"/>
              <a:gd name="connsiteY2" fmla="*/ 2857216 h 6200775"/>
              <a:gd name="connsiteX3" fmla="*/ 1282394 w 1795187"/>
              <a:gd name="connsiteY3" fmla="*/ 4636703 h 6200775"/>
              <a:gd name="connsiteX4" fmla="*/ 428625 w 1795187"/>
              <a:gd name="connsiteY4" fmla="*/ 6200775 h 6200775"/>
              <a:gd name="connsiteX5" fmla="*/ 0 w 1795187"/>
              <a:gd name="connsiteY5" fmla="*/ 6200775 h 6200775"/>
              <a:gd name="connsiteX6" fmla="*/ 9525 w 1795187"/>
              <a:gd name="connsiteY6" fmla="*/ 0 h 6200775"/>
              <a:gd name="connsiteX0" fmla="*/ 9525 w 1806798"/>
              <a:gd name="connsiteY0" fmla="*/ 0 h 6200775"/>
              <a:gd name="connsiteX1" fmla="*/ 985784 w 1806798"/>
              <a:gd name="connsiteY1" fmla="*/ 1421774 h 6200775"/>
              <a:gd name="connsiteX2" fmla="*/ 537649 w 1806798"/>
              <a:gd name="connsiteY2" fmla="*/ 2857216 h 6200775"/>
              <a:gd name="connsiteX3" fmla="*/ 1282394 w 1806798"/>
              <a:gd name="connsiteY3" fmla="*/ 4636703 h 6200775"/>
              <a:gd name="connsiteX4" fmla="*/ 428625 w 1806798"/>
              <a:gd name="connsiteY4" fmla="*/ 6200775 h 6200775"/>
              <a:gd name="connsiteX5" fmla="*/ 0 w 1806798"/>
              <a:gd name="connsiteY5" fmla="*/ 6200775 h 6200775"/>
              <a:gd name="connsiteX6" fmla="*/ 9525 w 1806798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50746"/>
              <a:gd name="connsiteY0" fmla="*/ 0 h 6200775"/>
              <a:gd name="connsiteX1" fmla="*/ 985784 w 1850746"/>
              <a:gd name="connsiteY1" fmla="*/ 1421774 h 6200775"/>
              <a:gd name="connsiteX2" fmla="*/ 537649 w 1850746"/>
              <a:gd name="connsiteY2" fmla="*/ 2857216 h 6200775"/>
              <a:gd name="connsiteX3" fmla="*/ 1282394 w 1850746"/>
              <a:gd name="connsiteY3" fmla="*/ 4636703 h 6200775"/>
              <a:gd name="connsiteX4" fmla="*/ 428625 w 1850746"/>
              <a:gd name="connsiteY4" fmla="*/ 6200775 h 6200775"/>
              <a:gd name="connsiteX5" fmla="*/ 0 w 1850746"/>
              <a:gd name="connsiteY5" fmla="*/ 6200775 h 6200775"/>
              <a:gd name="connsiteX6" fmla="*/ 9525 w 185074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37649 w 1400916"/>
              <a:gd name="connsiteY2" fmla="*/ 2857216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834" h="6200775">
                <a:moveTo>
                  <a:pt x="9525" y="0"/>
                </a:moveTo>
                <a:cubicBezTo>
                  <a:pt x="416295" y="284690"/>
                  <a:pt x="1425142" y="897762"/>
                  <a:pt x="980939" y="1433666"/>
                </a:cubicBezTo>
                <a:cubicBezTo>
                  <a:pt x="844467" y="1707707"/>
                  <a:pt x="539821" y="2296069"/>
                  <a:pt x="540732" y="2856335"/>
                </a:cubicBezTo>
                <a:cubicBezTo>
                  <a:pt x="541643" y="3416601"/>
                  <a:pt x="743453" y="3982394"/>
                  <a:pt x="1282394" y="4636703"/>
                </a:cubicBezTo>
                <a:cubicBezTo>
                  <a:pt x="1839834" y="5180015"/>
                  <a:pt x="543317" y="6072427"/>
                  <a:pt x="428625" y="6200775"/>
                </a:cubicBezTo>
                <a:lnTo>
                  <a:pt x="0" y="6200775"/>
                </a:lnTo>
                <a:lnTo>
                  <a:pt x="9525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  <a:alpha val="63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prstMaterial="plastic">
            <a:bevelT w="1016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 bwMode="ltGray">
          <a:xfrm>
            <a:off x="829056" y="594360"/>
            <a:ext cx="10387584" cy="5788152"/>
          </a:xfrm>
          <a:prstGeom prst="ellipse">
            <a:avLst/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69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  <a:scene3d>
            <a:camera prst="orthographicFront"/>
            <a:lightRig rig="soft" dir="t">
              <a:rot lat="0" lon="0" rev="16200000"/>
            </a:lightRig>
          </a:scene3d>
          <a:sp3d prstMaterial="plastic">
            <a:bevelT w="101600" h="1270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914400" y="2130426"/>
            <a:ext cx="10363200" cy="1470025"/>
          </a:xfr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31750">
              <a:bevelT w="38100" h="31750" prst="softRound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gradFill flip="none" rotWithShape="1">
                  <a:gsLst>
                    <a:gs pos="0">
                      <a:schemeClr val="tx1"/>
                    </a:gs>
                    <a:gs pos="44000">
                      <a:schemeClr val="tx1">
                        <a:lumMod val="85000"/>
                      </a:schemeClr>
                    </a:gs>
                    <a:gs pos="100000">
                      <a:schemeClr val="tx1">
                        <a:lumMod val="5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1828800" y="3886200"/>
            <a:ext cx="8534400" cy="12161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CA6488AD-E00E-4437-8803-27B4986007B1}" type="datetimeFigureOut">
              <a:rPr lang="ko-KR" altLang="en-US" smtClean="0"/>
              <a:t>2019-03-05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9" name="Freeform 8"/>
          <p:cNvSpPr/>
          <p:nvPr/>
        </p:nvSpPr>
        <p:spPr bwMode="ltGray">
          <a:xfrm>
            <a:off x="9272" y="2705"/>
            <a:ext cx="10277728" cy="1619808"/>
          </a:xfrm>
          <a:custGeom>
            <a:avLst/>
            <a:gdLst>
              <a:gd name="connsiteX0" fmla="*/ 0 w 7724775"/>
              <a:gd name="connsiteY0" fmla="*/ 0 h 1304925"/>
              <a:gd name="connsiteX1" fmla="*/ 7724775 w 7724775"/>
              <a:gd name="connsiteY1" fmla="*/ 0 h 1304925"/>
              <a:gd name="connsiteX2" fmla="*/ 7219950 w 7724775"/>
              <a:gd name="connsiteY2" fmla="*/ 685800 h 1304925"/>
              <a:gd name="connsiteX3" fmla="*/ 6600825 w 7724775"/>
              <a:gd name="connsiteY3" fmla="*/ 876300 h 1304925"/>
              <a:gd name="connsiteX4" fmla="*/ 4314825 w 7724775"/>
              <a:gd name="connsiteY4" fmla="*/ 504825 h 1304925"/>
              <a:gd name="connsiteX5" fmla="*/ 1781175 w 7724775"/>
              <a:gd name="connsiteY5" fmla="*/ 1304925 h 1304925"/>
              <a:gd name="connsiteX6" fmla="*/ 9525 w 7724775"/>
              <a:gd name="connsiteY6" fmla="*/ 400050 h 1304925"/>
              <a:gd name="connsiteX7" fmla="*/ 0 w 7724775"/>
              <a:gd name="connsiteY7" fmla="*/ 0 h 1304925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541463"/>
              <a:gd name="connsiteX1" fmla="*/ 7724775 w 7724775"/>
              <a:gd name="connsiteY1" fmla="*/ 0 h 1541463"/>
              <a:gd name="connsiteX2" fmla="*/ 7219950 w 7724775"/>
              <a:gd name="connsiteY2" fmla="*/ 685800 h 1541463"/>
              <a:gd name="connsiteX3" fmla="*/ 6600825 w 7724775"/>
              <a:gd name="connsiteY3" fmla="*/ 876300 h 1541463"/>
              <a:gd name="connsiteX4" fmla="*/ 4314825 w 7724775"/>
              <a:gd name="connsiteY4" fmla="*/ 504825 h 1541463"/>
              <a:gd name="connsiteX5" fmla="*/ 1781175 w 7724775"/>
              <a:gd name="connsiteY5" fmla="*/ 1304925 h 1541463"/>
              <a:gd name="connsiteX6" fmla="*/ 9525 w 7724775"/>
              <a:gd name="connsiteY6" fmla="*/ 400050 h 1541463"/>
              <a:gd name="connsiteX7" fmla="*/ 0 w 7724775"/>
              <a:gd name="connsiteY7" fmla="*/ 0 h 1541463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2875 w 7724775"/>
              <a:gd name="connsiteY6" fmla="*/ 379961 h 1600206"/>
              <a:gd name="connsiteX7" fmla="*/ 0 w 7724775"/>
              <a:gd name="connsiteY7" fmla="*/ 0 h 1600206"/>
              <a:gd name="connsiteX0" fmla="*/ 0 w 7724775"/>
              <a:gd name="connsiteY0" fmla="*/ 0 h 1602700"/>
              <a:gd name="connsiteX1" fmla="*/ 7724775 w 7724775"/>
              <a:gd name="connsiteY1" fmla="*/ 0 h 1602700"/>
              <a:gd name="connsiteX2" fmla="*/ 7219950 w 7724775"/>
              <a:gd name="connsiteY2" fmla="*/ 685800 h 1602700"/>
              <a:gd name="connsiteX3" fmla="*/ 6600825 w 7724775"/>
              <a:gd name="connsiteY3" fmla="*/ 876300 h 1602700"/>
              <a:gd name="connsiteX4" fmla="*/ 4314825 w 7724775"/>
              <a:gd name="connsiteY4" fmla="*/ 504825 h 1602700"/>
              <a:gd name="connsiteX5" fmla="*/ 1781175 w 7724775"/>
              <a:gd name="connsiteY5" fmla="*/ 1304925 h 1602700"/>
              <a:gd name="connsiteX6" fmla="*/ 2875 w 7724775"/>
              <a:gd name="connsiteY6" fmla="*/ 379961 h 1602700"/>
              <a:gd name="connsiteX7" fmla="*/ 0 w 7724775"/>
              <a:gd name="connsiteY7" fmla="*/ 0 h 1602700"/>
              <a:gd name="connsiteX0" fmla="*/ 0 w 7724775"/>
              <a:gd name="connsiteY0" fmla="*/ 0 h 1545342"/>
              <a:gd name="connsiteX1" fmla="*/ 7724775 w 7724775"/>
              <a:gd name="connsiteY1" fmla="*/ 0 h 1545342"/>
              <a:gd name="connsiteX2" fmla="*/ 7219950 w 7724775"/>
              <a:gd name="connsiteY2" fmla="*/ 685800 h 1545342"/>
              <a:gd name="connsiteX3" fmla="*/ 6600825 w 7724775"/>
              <a:gd name="connsiteY3" fmla="*/ 876300 h 1545342"/>
              <a:gd name="connsiteX4" fmla="*/ 4314825 w 7724775"/>
              <a:gd name="connsiteY4" fmla="*/ 504825 h 1545342"/>
              <a:gd name="connsiteX5" fmla="*/ 1781175 w 7724775"/>
              <a:gd name="connsiteY5" fmla="*/ 1304925 h 1545342"/>
              <a:gd name="connsiteX6" fmla="*/ 2875 w 7724775"/>
              <a:gd name="connsiteY6" fmla="*/ 379961 h 1545342"/>
              <a:gd name="connsiteX7" fmla="*/ 0 w 7724775"/>
              <a:gd name="connsiteY7" fmla="*/ 0 h 154534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4775" h="1622512">
                <a:moveTo>
                  <a:pt x="0" y="0"/>
                </a:moveTo>
                <a:lnTo>
                  <a:pt x="7724775" y="0"/>
                </a:lnTo>
                <a:cubicBezTo>
                  <a:pt x="7556500" y="228600"/>
                  <a:pt x="7398477" y="462188"/>
                  <a:pt x="7219950" y="685800"/>
                </a:cubicBezTo>
                <a:cubicBezTo>
                  <a:pt x="7117969" y="811622"/>
                  <a:pt x="7010059" y="974488"/>
                  <a:pt x="6613156" y="881149"/>
                </a:cubicBezTo>
                <a:cubicBezTo>
                  <a:pt x="6073551" y="698725"/>
                  <a:pt x="5118770" y="460658"/>
                  <a:pt x="4314825" y="504825"/>
                </a:cubicBezTo>
                <a:cubicBezTo>
                  <a:pt x="3510880" y="548992"/>
                  <a:pt x="2429591" y="850086"/>
                  <a:pt x="1781175" y="1304925"/>
                </a:cubicBezTo>
                <a:cubicBezTo>
                  <a:pt x="1239128" y="1622512"/>
                  <a:pt x="218826" y="516953"/>
                  <a:pt x="2875" y="379961"/>
                </a:cubicBezTo>
                <a:cubicBezTo>
                  <a:pt x="1917" y="253307"/>
                  <a:pt x="958" y="12665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606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2019-03-05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201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340864" cy="587044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24" y="274639"/>
            <a:ext cx="847344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2019-03-05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498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ltGray">
          <a:xfrm>
            <a:off x="99998" y="2"/>
            <a:ext cx="3907593" cy="75351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53517">
                <a:moveTo>
                  <a:pt x="0" y="0"/>
                </a:moveTo>
                <a:lnTo>
                  <a:pt x="2930695" y="0"/>
                </a:lnTo>
                <a:cubicBezTo>
                  <a:pt x="2322114" y="140439"/>
                  <a:pt x="1849014" y="365685"/>
                  <a:pt x="1511500" y="559601"/>
                </a:cubicBezTo>
                <a:cubicBezTo>
                  <a:pt x="1173986" y="753517"/>
                  <a:pt x="812721" y="735921"/>
                  <a:pt x="556717" y="522102"/>
                </a:cubicBezTo>
                <a:cubicBezTo>
                  <a:pt x="300713" y="308283"/>
                  <a:pt x="260981" y="254968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>
            <a:off x="0" y="146305"/>
            <a:ext cx="1164525" cy="1945287"/>
          </a:xfrm>
          <a:custGeom>
            <a:avLst/>
            <a:gdLst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600891"/>
              <a:gd name="connsiteY0" fmla="*/ 124641 h 2179320"/>
              <a:gd name="connsiteX1" fmla="*/ 0 w 600891"/>
              <a:gd name="connsiteY1" fmla="*/ 1992630 h 2179320"/>
              <a:gd name="connsiteX2" fmla="*/ 600891 w 600891"/>
              <a:gd name="connsiteY2" fmla="*/ 1244781 h 2179320"/>
              <a:gd name="connsiteX3" fmla="*/ 0 w 600891"/>
              <a:gd name="connsiteY3" fmla="*/ 124641 h 2179320"/>
              <a:gd name="connsiteX0" fmla="*/ 0 w 600891"/>
              <a:gd name="connsiteY0" fmla="*/ 0 h 2054679"/>
              <a:gd name="connsiteX1" fmla="*/ 0 w 600891"/>
              <a:gd name="connsiteY1" fmla="*/ 1867989 h 2054679"/>
              <a:gd name="connsiteX2" fmla="*/ 600891 w 600891"/>
              <a:gd name="connsiteY2" fmla="*/ 1120140 h 2054679"/>
              <a:gd name="connsiteX3" fmla="*/ 0 w 600891"/>
              <a:gd name="connsiteY3" fmla="*/ 0 h 2054679"/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2959 w 604343"/>
              <a:gd name="connsiteY0" fmla="*/ 0 h 1945287"/>
              <a:gd name="connsiteX1" fmla="*/ 0 w 604343"/>
              <a:gd name="connsiteY1" fmla="*/ 1945287 h 1945287"/>
              <a:gd name="connsiteX2" fmla="*/ 603850 w 604343"/>
              <a:gd name="connsiteY2" fmla="*/ 1120140 h 1945287"/>
              <a:gd name="connsiteX3" fmla="*/ 2959 w 604343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3394" h="1945287">
                <a:moveTo>
                  <a:pt x="2959" y="0"/>
                </a:moveTo>
                <a:cubicBezTo>
                  <a:pt x="1973" y="648429"/>
                  <a:pt x="986" y="1296858"/>
                  <a:pt x="0" y="1945287"/>
                </a:cubicBezTo>
                <a:cubicBezTo>
                  <a:pt x="357103" y="1330754"/>
                  <a:pt x="302614" y="1474615"/>
                  <a:pt x="603850" y="1120140"/>
                </a:cubicBezTo>
                <a:cubicBezTo>
                  <a:pt x="873394" y="743495"/>
                  <a:pt x="557975" y="492846"/>
                  <a:pt x="2959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 flipH="1">
            <a:off x="8335461" y="2"/>
            <a:ext cx="3699985" cy="697912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61578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889023" y="369862"/>
                  <a:pt x="1557041" y="565720"/>
                </a:cubicBezTo>
                <a:cubicBezTo>
                  <a:pt x="1225059" y="761578"/>
                  <a:pt x="970499" y="736437"/>
                  <a:pt x="739391" y="563932"/>
                </a:cubicBezTo>
                <a:cubicBezTo>
                  <a:pt x="508283" y="391427"/>
                  <a:pt x="293677" y="22561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11071949" y="118998"/>
            <a:ext cx="1120281" cy="1938933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211" h="1938933">
                <a:moveTo>
                  <a:pt x="836906" y="0"/>
                </a:moveTo>
                <a:cubicBezTo>
                  <a:pt x="838008" y="646311"/>
                  <a:pt x="839109" y="1292622"/>
                  <a:pt x="840211" y="1938933"/>
                </a:cubicBezTo>
                <a:cubicBezTo>
                  <a:pt x="716023" y="1663542"/>
                  <a:pt x="469477" y="1401871"/>
                  <a:pt x="282630" y="1168052"/>
                </a:cubicBezTo>
                <a:cubicBezTo>
                  <a:pt x="176409" y="1037236"/>
                  <a:pt x="0" y="767777"/>
                  <a:pt x="288893" y="466595"/>
                </a:cubicBezTo>
                <a:lnTo>
                  <a:pt x="836906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 flipV="1">
            <a:off x="11205841" y="4828140"/>
            <a:ext cx="986160" cy="1798505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78770" y="1663542"/>
                  <a:pt x="432224" y="1401871"/>
                  <a:pt x="245377" y="1168052"/>
                </a:cubicBezTo>
                <a:cubicBezTo>
                  <a:pt x="139156" y="1037236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 flipH="1" flipV="1">
            <a:off x="7945992" y="5930043"/>
            <a:ext cx="4040773" cy="92795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1012609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931923" y="362314"/>
                  <a:pt x="1558781" y="546614"/>
                </a:cubicBezTo>
                <a:cubicBezTo>
                  <a:pt x="1185639" y="730914"/>
                  <a:pt x="969389" y="1012609"/>
                  <a:pt x="640049" y="766159"/>
                </a:cubicBezTo>
                <a:cubicBezTo>
                  <a:pt x="434246" y="591862"/>
                  <a:pt x="273931" y="25675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 bwMode="ltGray">
          <a:xfrm flipV="1">
            <a:off x="316353" y="6065126"/>
            <a:ext cx="3852524" cy="802209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989277"/>
              <a:gd name="connsiteX1" fmla="*/ 2987052 w 2987052"/>
              <a:gd name="connsiteY1" fmla="*/ 0 h 989277"/>
              <a:gd name="connsiteX2" fmla="*/ 1542035 w 2987052"/>
              <a:gd name="connsiteY2" fmla="*/ 594541 h 989277"/>
              <a:gd name="connsiteX3" fmla="*/ 609196 w 2987052"/>
              <a:gd name="connsiteY3" fmla="*/ 775026 h 989277"/>
              <a:gd name="connsiteX4" fmla="*/ 0 w 2987052"/>
              <a:gd name="connsiteY4" fmla="*/ 1861 h 98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7052" h="989277">
                <a:moveTo>
                  <a:pt x="0" y="1861"/>
                </a:moveTo>
                <a:lnTo>
                  <a:pt x="2987052" y="0"/>
                </a:lnTo>
                <a:cubicBezTo>
                  <a:pt x="2259403" y="231765"/>
                  <a:pt x="1909957" y="389861"/>
                  <a:pt x="1542035" y="594541"/>
                </a:cubicBezTo>
                <a:cubicBezTo>
                  <a:pt x="1174113" y="799221"/>
                  <a:pt x="890611" y="989277"/>
                  <a:pt x="609196" y="775026"/>
                </a:cubicBezTo>
                <a:cubicBezTo>
                  <a:pt x="403393" y="600729"/>
                  <a:pt x="230262" y="329225"/>
                  <a:pt x="0" y="1861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 bwMode="ltGray">
          <a:xfrm flipH="1" flipV="1">
            <a:off x="0" y="4779980"/>
            <a:ext cx="940525" cy="2062054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30685" y="1667017"/>
                  <a:pt x="406551" y="1438364"/>
                  <a:pt x="219704" y="1204545"/>
                </a:cubicBezTo>
                <a:cubicBezTo>
                  <a:pt x="113483" y="1073729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2019-03-05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519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ltGray">
          <a:xfrm>
            <a:off x="9631680" y="5411"/>
            <a:ext cx="2569187" cy="5929045"/>
          </a:xfrm>
          <a:custGeom>
            <a:avLst/>
            <a:gdLst>
              <a:gd name="connsiteX0" fmla="*/ 609600 w 1676400"/>
              <a:gd name="connsiteY0" fmla="*/ 0 h 5915025"/>
              <a:gd name="connsiteX1" fmla="*/ 0 w 1676400"/>
              <a:gd name="connsiteY1" fmla="*/ 714375 h 5915025"/>
              <a:gd name="connsiteX2" fmla="*/ 19050 w 1676400"/>
              <a:gd name="connsiteY2" fmla="*/ 1438275 h 5915025"/>
              <a:gd name="connsiteX3" fmla="*/ 971550 w 1676400"/>
              <a:gd name="connsiteY3" fmla="*/ 3086100 h 5915025"/>
              <a:gd name="connsiteX4" fmla="*/ 733425 w 1676400"/>
              <a:gd name="connsiteY4" fmla="*/ 4514850 h 5915025"/>
              <a:gd name="connsiteX5" fmla="*/ 1666875 w 1676400"/>
              <a:gd name="connsiteY5" fmla="*/ 5915025 h 5915025"/>
              <a:gd name="connsiteX6" fmla="*/ 1676400 w 1676400"/>
              <a:gd name="connsiteY6" fmla="*/ 0 h 5915025"/>
              <a:gd name="connsiteX7" fmla="*/ 609600 w 1676400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6667500"/>
              <a:gd name="connsiteX1" fmla="*/ 142875 w 1819275"/>
              <a:gd name="connsiteY1" fmla="*/ 714375 h 6667500"/>
              <a:gd name="connsiteX2" fmla="*/ 161925 w 1819275"/>
              <a:gd name="connsiteY2" fmla="*/ 1438275 h 6667500"/>
              <a:gd name="connsiteX3" fmla="*/ 1114425 w 1819275"/>
              <a:gd name="connsiteY3" fmla="*/ 3086100 h 6667500"/>
              <a:gd name="connsiteX4" fmla="*/ 876300 w 1819275"/>
              <a:gd name="connsiteY4" fmla="*/ 4514850 h 6667500"/>
              <a:gd name="connsiteX5" fmla="*/ 1809750 w 1819275"/>
              <a:gd name="connsiteY5" fmla="*/ 5915025 h 6667500"/>
              <a:gd name="connsiteX6" fmla="*/ 1819275 w 1819275"/>
              <a:gd name="connsiteY6" fmla="*/ 0 h 6667500"/>
              <a:gd name="connsiteX7" fmla="*/ 752475 w 1819275"/>
              <a:gd name="connsiteY7" fmla="*/ 0 h 6667500"/>
              <a:gd name="connsiteX0" fmla="*/ 752475 w 1819275"/>
              <a:gd name="connsiteY0" fmla="*/ 0 h 6648220"/>
              <a:gd name="connsiteX1" fmla="*/ 142875 w 1819275"/>
              <a:gd name="connsiteY1" fmla="*/ 714375 h 6648220"/>
              <a:gd name="connsiteX2" fmla="*/ 161925 w 1819275"/>
              <a:gd name="connsiteY2" fmla="*/ 1438275 h 6648220"/>
              <a:gd name="connsiteX3" fmla="*/ 1114425 w 1819275"/>
              <a:gd name="connsiteY3" fmla="*/ 3086100 h 6648220"/>
              <a:gd name="connsiteX4" fmla="*/ 876300 w 1819275"/>
              <a:gd name="connsiteY4" fmla="*/ 4514850 h 6648220"/>
              <a:gd name="connsiteX5" fmla="*/ 1815258 w 1819275"/>
              <a:gd name="connsiteY5" fmla="*/ 5895745 h 6648220"/>
              <a:gd name="connsiteX6" fmla="*/ 1819275 w 1819275"/>
              <a:gd name="connsiteY6" fmla="*/ 0 h 6648220"/>
              <a:gd name="connsiteX7" fmla="*/ 752475 w 1819275"/>
              <a:gd name="connsiteY7" fmla="*/ 0 h 6648220"/>
              <a:gd name="connsiteX0" fmla="*/ 752475 w 1819275"/>
              <a:gd name="connsiteY0" fmla="*/ 0 h 6705140"/>
              <a:gd name="connsiteX1" fmla="*/ 142875 w 1819275"/>
              <a:gd name="connsiteY1" fmla="*/ 714375 h 6705140"/>
              <a:gd name="connsiteX2" fmla="*/ 161925 w 1819275"/>
              <a:gd name="connsiteY2" fmla="*/ 1438275 h 6705140"/>
              <a:gd name="connsiteX3" fmla="*/ 1114425 w 1819275"/>
              <a:gd name="connsiteY3" fmla="*/ 3086100 h 6705140"/>
              <a:gd name="connsiteX4" fmla="*/ 876300 w 1819275"/>
              <a:gd name="connsiteY4" fmla="*/ 4514850 h 6705140"/>
              <a:gd name="connsiteX5" fmla="*/ 1809750 w 1819275"/>
              <a:gd name="connsiteY5" fmla="*/ 5952665 h 6705140"/>
              <a:gd name="connsiteX6" fmla="*/ 1819275 w 1819275"/>
              <a:gd name="connsiteY6" fmla="*/ 0 h 6705140"/>
              <a:gd name="connsiteX7" fmla="*/ 752475 w 1819275"/>
              <a:gd name="connsiteY7" fmla="*/ 0 h 6705140"/>
              <a:gd name="connsiteX0" fmla="*/ 752475 w 1819275"/>
              <a:gd name="connsiteY0" fmla="*/ 0 h 5952665"/>
              <a:gd name="connsiteX1" fmla="*/ 142875 w 1819275"/>
              <a:gd name="connsiteY1" fmla="*/ 714375 h 5952665"/>
              <a:gd name="connsiteX2" fmla="*/ 161925 w 1819275"/>
              <a:gd name="connsiteY2" fmla="*/ 1438275 h 5952665"/>
              <a:gd name="connsiteX3" fmla="*/ 1114425 w 1819275"/>
              <a:gd name="connsiteY3" fmla="*/ 3086100 h 5952665"/>
              <a:gd name="connsiteX4" fmla="*/ 876300 w 1819275"/>
              <a:gd name="connsiteY4" fmla="*/ 4514850 h 5952665"/>
              <a:gd name="connsiteX5" fmla="*/ 1809750 w 1819275"/>
              <a:gd name="connsiteY5" fmla="*/ 5952665 h 5952665"/>
              <a:gd name="connsiteX6" fmla="*/ 1819275 w 1819275"/>
              <a:gd name="connsiteY6" fmla="*/ 0 h 5952665"/>
              <a:gd name="connsiteX7" fmla="*/ 752475 w 1819275"/>
              <a:gd name="connsiteY7" fmla="*/ 0 h 5952665"/>
              <a:gd name="connsiteX0" fmla="*/ 752475 w 1819275"/>
              <a:gd name="connsiteY0" fmla="*/ 0 h 5922369"/>
              <a:gd name="connsiteX1" fmla="*/ 142875 w 1819275"/>
              <a:gd name="connsiteY1" fmla="*/ 714375 h 5922369"/>
              <a:gd name="connsiteX2" fmla="*/ 161925 w 1819275"/>
              <a:gd name="connsiteY2" fmla="*/ 1438275 h 5922369"/>
              <a:gd name="connsiteX3" fmla="*/ 1114425 w 1819275"/>
              <a:gd name="connsiteY3" fmla="*/ 3086100 h 5922369"/>
              <a:gd name="connsiteX4" fmla="*/ 876300 w 1819275"/>
              <a:gd name="connsiteY4" fmla="*/ 4514850 h 5922369"/>
              <a:gd name="connsiteX5" fmla="*/ 1804242 w 1819275"/>
              <a:gd name="connsiteY5" fmla="*/ 5922369 h 5922369"/>
              <a:gd name="connsiteX6" fmla="*/ 1819275 w 1819275"/>
              <a:gd name="connsiteY6" fmla="*/ 0 h 5922369"/>
              <a:gd name="connsiteX7" fmla="*/ 752475 w 1819275"/>
              <a:gd name="connsiteY7" fmla="*/ 0 h 5922369"/>
              <a:gd name="connsiteX0" fmla="*/ 752934 w 1819734"/>
              <a:gd name="connsiteY0" fmla="*/ 0 h 5922369"/>
              <a:gd name="connsiteX1" fmla="*/ 143334 w 1819734"/>
              <a:gd name="connsiteY1" fmla="*/ 714375 h 5922369"/>
              <a:gd name="connsiteX2" fmla="*/ 162384 w 1819734"/>
              <a:gd name="connsiteY2" fmla="*/ 1438275 h 5922369"/>
              <a:gd name="connsiteX3" fmla="*/ 1117638 w 1819734"/>
              <a:gd name="connsiteY3" fmla="*/ 3392736 h 5922369"/>
              <a:gd name="connsiteX4" fmla="*/ 876759 w 1819734"/>
              <a:gd name="connsiteY4" fmla="*/ 4514850 h 5922369"/>
              <a:gd name="connsiteX5" fmla="*/ 1804701 w 1819734"/>
              <a:gd name="connsiteY5" fmla="*/ 5922369 h 5922369"/>
              <a:gd name="connsiteX6" fmla="*/ 1819734 w 1819734"/>
              <a:gd name="connsiteY6" fmla="*/ 0 h 5922369"/>
              <a:gd name="connsiteX7" fmla="*/ 752934 w 1819734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772290 w 1839090"/>
              <a:gd name="connsiteY0" fmla="*/ 0 h 5922369"/>
              <a:gd name="connsiteX1" fmla="*/ 128721 w 1839090"/>
              <a:gd name="connsiteY1" fmla="*/ 747426 h 5922369"/>
              <a:gd name="connsiteX2" fmla="*/ 181740 w 1839090"/>
              <a:gd name="connsiteY2" fmla="*/ 1438275 h 5922369"/>
              <a:gd name="connsiteX3" fmla="*/ 1153519 w 1839090"/>
              <a:gd name="connsiteY3" fmla="*/ 3389982 h 5922369"/>
              <a:gd name="connsiteX4" fmla="*/ 896115 w 1839090"/>
              <a:gd name="connsiteY4" fmla="*/ 4514850 h 5922369"/>
              <a:gd name="connsiteX5" fmla="*/ 1824057 w 1839090"/>
              <a:gd name="connsiteY5" fmla="*/ 5922369 h 5922369"/>
              <a:gd name="connsiteX6" fmla="*/ 1839090 w 1839090"/>
              <a:gd name="connsiteY6" fmla="*/ 0 h 5922369"/>
              <a:gd name="connsiteX7" fmla="*/ 772290 w 1839090"/>
              <a:gd name="connsiteY7" fmla="*/ 0 h 5922369"/>
              <a:gd name="connsiteX0" fmla="*/ 775044 w 1841844"/>
              <a:gd name="connsiteY0" fmla="*/ 0 h 5922369"/>
              <a:gd name="connsiteX1" fmla="*/ 131475 w 1841844"/>
              <a:gd name="connsiteY1" fmla="*/ 747426 h 5922369"/>
              <a:gd name="connsiteX2" fmla="*/ 184494 w 1841844"/>
              <a:gd name="connsiteY2" fmla="*/ 1438275 h 5922369"/>
              <a:gd name="connsiteX3" fmla="*/ 1156273 w 1841844"/>
              <a:gd name="connsiteY3" fmla="*/ 3389982 h 5922369"/>
              <a:gd name="connsiteX4" fmla="*/ 898869 w 1841844"/>
              <a:gd name="connsiteY4" fmla="*/ 4514850 h 5922369"/>
              <a:gd name="connsiteX5" fmla="*/ 1826811 w 1841844"/>
              <a:gd name="connsiteY5" fmla="*/ 5922369 h 5922369"/>
              <a:gd name="connsiteX6" fmla="*/ 1841844 w 1841844"/>
              <a:gd name="connsiteY6" fmla="*/ 0 h 5922369"/>
              <a:gd name="connsiteX7" fmla="*/ 775044 w 1841844"/>
              <a:gd name="connsiteY7" fmla="*/ 0 h 5922369"/>
              <a:gd name="connsiteX0" fmla="*/ 830205 w 1897005"/>
              <a:gd name="connsiteY0" fmla="*/ 0 h 5922369"/>
              <a:gd name="connsiteX1" fmla="*/ 186636 w 1897005"/>
              <a:gd name="connsiteY1" fmla="*/ 747426 h 5922369"/>
              <a:gd name="connsiteX2" fmla="*/ 239655 w 1897005"/>
              <a:gd name="connsiteY2" fmla="*/ 1438275 h 5922369"/>
              <a:gd name="connsiteX3" fmla="*/ 1211434 w 1897005"/>
              <a:gd name="connsiteY3" fmla="*/ 3389982 h 5922369"/>
              <a:gd name="connsiteX4" fmla="*/ 954030 w 1897005"/>
              <a:gd name="connsiteY4" fmla="*/ 4514850 h 5922369"/>
              <a:gd name="connsiteX5" fmla="*/ 1881972 w 1897005"/>
              <a:gd name="connsiteY5" fmla="*/ 5922369 h 5922369"/>
              <a:gd name="connsiteX6" fmla="*/ 1897005 w 1897005"/>
              <a:gd name="connsiteY6" fmla="*/ 0 h 5922369"/>
              <a:gd name="connsiteX7" fmla="*/ 830205 w 1897005"/>
              <a:gd name="connsiteY7" fmla="*/ 0 h 5922369"/>
              <a:gd name="connsiteX0" fmla="*/ 719654 w 1786454"/>
              <a:gd name="connsiteY0" fmla="*/ 0 h 5922369"/>
              <a:gd name="connsiteX1" fmla="*/ 76085 w 1786454"/>
              <a:gd name="connsiteY1" fmla="*/ 747426 h 5922369"/>
              <a:gd name="connsiteX2" fmla="*/ 263143 w 1786454"/>
              <a:gd name="connsiteY2" fmla="*/ 1560379 h 5922369"/>
              <a:gd name="connsiteX3" fmla="*/ 1100883 w 1786454"/>
              <a:gd name="connsiteY3" fmla="*/ 3389982 h 5922369"/>
              <a:gd name="connsiteX4" fmla="*/ 843479 w 1786454"/>
              <a:gd name="connsiteY4" fmla="*/ 4514850 h 5922369"/>
              <a:gd name="connsiteX5" fmla="*/ 1771421 w 1786454"/>
              <a:gd name="connsiteY5" fmla="*/ 5922369 h 5922369"/>
              <a:gd name="connsiteX6" fmla="*/ 1786454 w 1786454"/>
              <a:gd name="connsiteY6" fmla="*/ 0 h 5922369"/>
              <a:gd name="connsiteX7" fmla="*/ 719654 w 1786454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02663 w 1869463"/>
              <a:gd name="connsiteY0" fmla="*/ 0 h 5922369"/>
              <a:gd name="connsiteX1" fmla="*/ 159094 w 1869463"/>
              <a:gd name="connsiteY1" fmla="*/ 747426 h 5922369"/>
              <a:gd name="connsiteX2" fmla="*/ 346152 w 1869463"/>
              <a:gd name="connsiteY2" fmla="*/ 1560379 h 5922369"/>
              <a:gd name="connsiteX3" fmla="*/ 1183892 w 1869463"/>
              <a:gd name="connsiteY3" fmla="*/ 3389982 h 5922369"/>
              <a:gd name="connsiteX4" fmla="*/ 926488 w 1869463"/>
              <a:gd name="connsiteY4" fmla="*/ 4514850 h 5922369"/>
              <a:gd name="connsiteX5" fmla="*/ 1854430 w 1869463"/>
              <a:gd name="connsiteY5" fmla="*/ 5922369 h 5922369"/>
              <a:gd name="connsiteX6" fmla="*/ 1869463 w 1869463"/>
              <a:gd name="connsiteY6" fmla="*/ 0 h 5922369"/>
              <a:gd name="connsiteX7" fmla="*/ 802663 w 1869463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4750"/>
              <a:gd name="connsiteX1" fmla="*/ 221006 w 1931375"/>
              <a:gd name="connsiteY1" fmla="*/ 747426 h 5924750"/>
              <a:gd name="connsiteX2" fmla="*/ 346152 w 1931375"/>
              <a:gd name="connsiteY2" fmla="*/ 1505610 h 5924750"/>
              <a:gd name="connsiteX3" fmla="*/ 1245804 w 1931375"/>
              <a:gd name="connsiteY3" fmla="*/ 3389982 h 5924750"/>
              <a:gd name="connsiteX4" fmla="*/ 988400 w 1931375"/>
              <a:gd name="connsiteY4" fmla="*/ 4514850 h 5924750"/>
              <a:gd name="connsiteX5" fmla="*/ 1930630 w 1931375"/>
              <a:gd name="connsiteY5" fmla="*/ 5924750 h 5924750"/>
              <a:gd name="connsiteX6" fmla="*/ 1931375 w 1931375"/>
              <a:gd name="connsiteY6" fmla="*/ 0 h 5924750"/>
              <a:gd name="connsiteX7" fmla="*/ 864575 w 1931375"/>
              <a:gd name="connsiteY7" fmla="*/ 0 h 592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1375" h="5924750">
                <a:moveTo>
                  <a:pt x="864575" y="0"/>
                </a:moveTo>
                <a:cubicBezTo>
                  <a:pt x="711869" y="153950"/>
                  <a:pt x="355035" y="586979"/>
                  <a:pt x="221006" y="747426"/>
                </a:cubicBezTo>
                <a:cubicBezTo>
                  <a:pt x="86977" y="907873"/>
                  <a:pt x="0" y="1201976"/>
                  <a:pt x="346152" y="1505610"/>
                </a:cubicBezTo>
                <a:cubicBezTo>
                  <a:pt x="759156" y="1853434"/>
                  <a:pt x="1259322" y="2702395"/>
                  <a:pt x="1245804" y="3389982"/>
                </a:cubicBezTo>
                <a:cubicBezTo>
                  <a:pt x="1200843" y="4035078"/>
                  <a:pt x="1155254" y="4073497"/>
                  <a:pt x="988400" y="4514850"/>
                </a:cubicBezTo>
                <a:cubicBezTo>
                  <a:pt x="618440" y="5176871"/>
                  <a:pt x="1341974" y="5568194"/>
                  <a:pt x="1930630" y="5924750"/>
                </a:cubicBezTo>
                <a:cubicBezTo>
                  <a:pt x="1930878" y="3949833"/>
                  <a:pt x="1931127" y="1974917"/>
                  <a:pt x="1931375" y="0"/>
                </a:cubicBezTo>
                <a:lnTo>
                  <a:pt x="864575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>
            <a:off x="990600" y="5362237"/>
            <a:ext cx="11201400" cy="1505288"/>
          </a:xfrm>
          <a:custGeom>
            <a:avLst/>
            <a:gdLst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657975 w 8420100"/>
              <a:gd name="connsiteY3" fmla="*/ 8572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257925 w 8420100"/>
              <a:gd name="connsiteY3" fmla="*/ 33337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56175 w 9566275"/>
              <a:gd name="connsiteY2" fmla="*/ 1013133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404100 w 9566275"/>
              <a:gd name="connsiteY3" fmla="*/ 487593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77467 w 9566275"/>
              <a:gd name="connsiteY3" fmla="*/ 454301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0 w 8420100"/>
              <a:gd name="connsiteY0" fmla="*/ 1495763 h 1505288"/>
              <a:gd name="connsiteX1" fmla="*/ 1543882 w 8420100"/>
              <a:gd name="connsiteY1" fmla="*/ 582843 h 1505288"/>
              <a:gd name="connsiteX2" fmla="*/ 3786326 w 8420100"/>
              <a:gd name="connsiteY2" fmla="*/ 1055301 h 1505288"/>
              <a:gd name="connsiteX3" fmla="*/ 6189863 w 8420100"/>
              <a:gd name="connsiteY3" fmla="*/ 480934 h 1505288"/>
              <a:gd name="connsiteX4" fmla="*/ 7286625 w 8420100"/>
              <a:gd name="connsiteY4" fmla="*/ 152738 h 1505288"/>
              <a:gd name="connsiteX5" fmla="*/ 8420100 w 8420100"/>
              <a:gd name="connsiteY5" fmla="*/ 1038563 h 1505288"/>
              <a:gd name="connsiteX6" fmla="*/ 8410575 w 8420100"/>
              <a:gd name="connsiteY6" fmla="*/ 1505288 h 1505288"/>
              <a:gd name="connsiteX7" fmla="*/ 0 w 8420100"/>
              <a:gd name="connsiteY7" fmla="*/ 1495763 h 150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0100" h="1505288">
                <a:moveTo>
                  <a:pt x="0" y="1495763"/>
                </a:moveTo>
                <a:cubicBezTo>
                  <a:pt x="697865" y="716936"/>
                  <a:pt x="976451" y="306325"/>
                  <a:pt x="1543882" y="582843"/>
                </a:cubicBezTo>
                <a:cubicBezTo>
                  <a:pt x="2111313" y="859361"/>
                  <a:pt x="3010270" y="1072039"/>
                  <a:pt x="3786326" y="1055301"/>
                </a:cubicBezTo>
                <a:cubicBezTo>
                  <a:pt x="5170502" y="1056318"/>
                  <a:pt x="5860233" y="655035"/>
                  <a:pt x="6189863" y="480934"/>
                </a:cubicBezTo>
                <a:cubicBezTo>
                  <a:pt x="6499519" y="354920"/>
                  <a:pt x="6830089" y="0"/>
                  <a:pt x="7286625" y="152738"/>
                </a:cubicBezTo>
                <a:cubicBezTo>
                  <a:pt x="7626412" y="253910"/>
                  <a:pt x="8232035" y="841250"/>
                  <a:pt x="8420100" y="1038563"/>
                </a:cubicBezTo>
                <a:lnTo>
                  <a:pt x="8410575" y="1505288"/>
                </a:lnTo>
                <a:lnTo>
                  <a:pt x="0" y="1495763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0" y="649224"/>
            <a:ext cx="2453112" cy="6200775"/>
          </a:xfrm>
          <a:custGeom>
            <a:avLst/>
            <a:gdLst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803275 h 7004050"/>
              <a:gd name="connsiteX1" fmla="*/ 990600 w 1304925"/>
              <a:gd name="connsiteY1" fmla="*/ 2184400 h 7004050"/>
              <a:gd name="connsiteX2" fmla="*/ 533400 w 1304925"/>
              <a:gd name="connsiteY2" fmla="*/ 3584575 h 7004050"/>
              <a:gd name="connsiteX3" fmla="*/ 1304925 w 1304925"/>
              <a:gd name="connsiteY3" fmla="*/ 5508625 h 7004050"/>
              <a:gd name="connsiteX4" fmla="*/ 428625 w 1304925"/>
              <a:gd name="connsiteY4" fmla="*/ 7004050 h 7004050"/>
              <a:gd name="connsiteX5" fmla="*/ 0 w 1304925"/>
              <a:gd name="connsiteY5" fmla="*/ 7004050 h 7004050"/>
              <a:gd name="connsiteX6" fmla="*/ 9525 w 1304925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4324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773273"/>
              <a:gd name="connsiteY0" fmla="*/ 803275 h 7004050"/>
              <a:gd name="connsiteX1" fmla="*/ 990600 w 1773273"/>
              <a:gd name="connsiteY1" fmla="*/ 2184400 h 7004050"/>
              <a:gd name="connsiteX2" fmla="*/ 533400 w 1773273"/>
              <a:gd name="connsiteY2" fmla="*/ 3584575 h 7004050"/>
              <a:gd name="connsiteX3" fmla="*/ 1304925 w 1773273"/>
              <a:gd name="connsiteY3" fmla="*/ 5432425 h 7004050"/>
              <a:gd name="connsiteX4" fmla="*/ 428625 w 1773273"/>
              <a:gd name="connsiteY4" fmla="*/ 7004050 h 7004050"/>
              <a:gd name="connsiteX5" fmla="*/ 0 w 1773273"/>
              <a:gd name="connsiteY5" fmla="*/ 7004050 h 7004050"/>
              <a:gd name="connsiteX6" fmla="*/ 9525 w 1773273"/>
              <a:gd name="connsiteY6" fmla="*/ 803275 h 7004050"/>
              <a:gd name="connsiteX0" fmla="*/ 9525 w 1742396"/>
              <a:gd name="connsiteY0" fmla="*/ 803275 h 7004050"/>
              <a:gd name="connsiteX1" fmla="*/ 990600 w 1742396"/>
              <a:gd name="connsiteY1" fmla="*/ 2184400 h 7004050"/>
              <a:gd name="connsiteX2" fmla="*/ 533400 w 1742396"/>
              <a:gd name="connsiteY2" fmla="*/ 3584575 h 7004050"/>
              <a:gd name="connsiteX3" fmla="*/ 1274048 w 1742396"/>
              <a:gd name="connsiteY3" fmla="*/ 5446872 h 7004050"/>
              <a:gd name="connsiteX4" fmla="*/ 428625 w 1742396"/>
              <a:gd name="connsiteY4" fmla="*/ 7004050 h 7004050"/>
              <a:gd name="connsiteX5" fmla="*/ 0 w 1742396"/>
              <a:gd name="connsiteY5" fmla="*/ 7004050 h 7004050"/>
              <a:gd name="connsiteX6" fmla="*/ 9525 w 1742396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683 w 1825395"/>
              <a:gd name="connsiteY2" fmla="*/ 3626216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44164 w 1825395"/>
              <a:gd name="connsiteY2" fmla="*/ 3622958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24216"/>
              <a:gd name="connsiteY0" fmla="*/ 0 h 6200775"/>
              <a:gd name="connsiteX1" fmla="*/ 985784 w 1824216"/>
              <a:gd name="connsiteY1" fmla="*/ 1421774 h 6200775"/>
              <a:gd name="connsiteX2" fmla="*/ 537649 w 1824216"/>
              <a:gd name="connsiteY2" fmla="*/ 2857216 h 6200775"/>
              <a:gd name="connsiteX3" fmla="*/ 1282394 w 1824216"/>
              <a:gd name="connsiteY3" fmla="*/ 4636703 h 6200775"/>
              <a:gd name="connsiteX4" fmla="*/ 428625 w 1824216"/>
              <a:gd name="connsiteY4" fmla="*/ 6200775 h 6200775"/>
              <a:gd name="connsiteX5" fmla="*/ 0 w 1824216"/>
              <a:gd name="connsiteY5" fmla="*/ 6200775 h 6200775"/>
              <a:gd name="connsiteX6" fmla="*/ 9525 w 1824216"/>
              <a:gd name="connsiteY6" fmla="*/ 0 h 6200775"/>
              <a:gd name="connsiteX0" fmla="*/ 9525 w 1795187"/>
              <a:gd name="connsiteY0" fmla="*/ 0 h 6200775"/>
              <a:gd name="connsiteX1" fmla="*/ 985784 w 1795187"/>
              <a:gd name="connsiteY1" fmla="*/ 1421774 h 6200775"/>
              <a:gd name="connsiteX2" fmla="*/ 537649 w 1795187"/>
              <a:gd name="connsiteY2" fmla="*/ 2857216 h 6200775"/>
              <a:gd name="connsiteX3" fmla="*/ 1282394 w 1795187"/>
              <a:gd name="connsiteY3" fmla="*/ 4636703 h 6200775"/>
              <a:gd name="connsiteX4" fmla="*/ 428625 w 1795187"/>
              <a:gd name="connsiteY4" fmla="*/ 6200775 h 6200775"/>
              <a:gd name="connsiteX5" fmla="*/ 0 w 1795187"/>
              <a:gd name="connsiteY5" fmla="*/ 6200775 h 6200775"/>
              <a:gd name="connsiteX6" fmla="*/ 9525 w 1795187"/>
              <a:gd name="connsiteY6" fmla="*/ 0 h 6200775"/>
              <a:gd name="connsiteX0" fmla="*/ 9525 w 1806798"/>
              <a:gd name="connsiteY0" fmla="*/ 0 h 6200775"/>
              <a:gd name="connsiteX1" fmla="*/ 985784 w 1806798"/>
              <a:gd name="connsiteY1" fmla="*/ 1421774 h 6200775"/>
              <a:gd name="connsiteX2" fmla="*/ 537649 w 1806798"/>
              <a:gd name="connsiteY2" fmla="*/ 2857216 h 6200775"/>
              <a:gd name="connsiteX3" fmla="*/ 1282394 w 1806798"/>
              <a:gd name="connsiteY3" fmla="*/ 4636703 h 6200775"/>
              <a:gd name="connsiteX4" fmla="*/ 428625 w 1806798"/>
              <a:gd name="connsiteY4" fmla="*/ 6200775 h 6200775"/>
              <a:gd name="connsiteX5" fmla="*/ 0 w 1806798"/>
              <a:gd name="connsiteY5" fmla="*/ 6200775 h 6200775"/>
              <a:gd name="connsiteX6" fmla="*/ 9525 w 1806798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50746"/>
              <a:gd name="connsiteY0" fmla="*/ 0 h 6200775"/>
              <a:gd name="connsiteX1" fmla="*/ 985784 w 1850746"/>
              <a:gd name="connsiteY1" fmla="*/ 1421774 h 6200775"/>
              <a:gd name="connsiteX2" fmla="*/ 537649 w 1850746"/>
              <a:gd name="connsiteY2" fmla="*/ 2857216 h 6200775"/>
              <a:gd name="connsiteX3" fmla="*/ 1282394 w 1850746"/>
              <a:gd name="connsiteY3" fmla="*/ 4636703 h 6200775"/>
              <a:gd name="connsiteX4" fmla="*/ 428625 w 1850746"/>
              <a:gd name="connsiteY4" fmla="*/ 6200775 h 6200775"/>
              <a:gd name="connsiteX5" fmla="*/ 0 w 1850746"/>
              <a:gd name="connsiteY5" fmla="*/ 6200775 h 6200775"/>
              <a:gd name="connsiteX6" fmla="*/ 9525 w 185074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37649 w 1400916"/>
              <a:gd name="connsiteY2" fmla="*/ 2857216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834" h="6200775">
                <a:moveTo>
                  <a:pt x="9525" y="0"/>
                </a:moveTo>
                <a:cubicBezTo>
                  <a:pt x="416295" y="284690"/>
                  <a:pt x="1425142" y="897762"/>
                  <a:pt x="980939" y="1433666"/>
                </a:cubicBezTo>
                <a:cubicBezTo>
                  <a:pt x="844467" y="1707707"/>
                  <a:pt x="539821" y="2296069"/>
                  <a:pt x="540732" y="2856335"/>
                </a:cubicBezTo>
                <a:cubicBezTo>
                  <a:pt x="541643" y="3416601"/>
                  <a:pt x="743453" y="3982394"/>
                  <a:pt x="1282394" y="4636703"/>
                </a:cubicBezTo>
                <a:cubicBezTo>
                  <a:pt x="1839834" y="5180015"/>
                  <a:pt x="543317" y="6072427"/>
                  <a:pt x="428625" y="6200775"/>
                </a:cubicBezTo>
                <a:lnTo>
                  <a:pt x="0" y="6200775"/>
                </a:lnTo>
                <a:lnTo>
                  <a:pt x="9525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  <a:alpha val="63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prstMaterial="plastic">
            <a:bevelT w="1016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9272" y="2705"/>
            <a:ext cx="10277728" cy="1619808"/>
          </a:xfrm>
          <a:custGeom>
            <a:avLst/>
            <a:gdLst>
              <a:gd name="connsiteX0" fmla="*/ 0 w 7724775"/>
              <a:gd name="connsiteY0" fmla="*/ 0 h 1304925"/>
              <a:gd name="connsiteX1" fmla="*/ 7724775 w 7724775"/>
              <a:gd name="connsiteY1" fmla="*/ 0 h 1304925"/>
              <a:gd name="connsiteX2" fmla="*/ 7219950 w 7724775"/>
              <a:gd name="connsiteY2" fmla="*/ 685800 h 1304925"/>
              <a:gd name="connsiteX3" fmla="*/ 6600825 w 7724775"/>
              <a:gd name="connsiteY3" fmla="*/ 876300 h 1304925"/>
              <a:gd name="connsiteX4" fmla="*/ 4314825 w 7724775"/>
              <a:gd name="connsiteY4" fmla="*/ 504825 h 1304925"/>
              <a:gd name="connsiteX5" fmla="*/ 1781175 w 7724775"/>
              <a:gd name="connsiteY5" fmla="*/ 1304925 h 1304925"/>
              <a:gd name="connsiteX6" fmla="*/ 9525 w 7724775"/>
              <a:gd name="connsiteY6" fmla="*/ 400050 h 1304925"/>
              <a:gd name="connsiteX7" fmla="*/ 0 w 7724775"/>
              <a:gd name="connsiteY7" fmla="*/ 0 h 1304925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541463"/>
              <a:gd name="connsiteX1" fmla="*/ 7724775 w 7724775"/>
              <a:gd name="connsiteY1" fmla="*/ 0 h 1541463"/>
              <a:gd name="connsiteX2" fmla="*/ 7219950 w 7724775"/>
              <a:gd name="connsiteY2" fmla="*/ 685800 h 1541463"/>
              <a:gd name="connsiteX3" fmla="*/ 6600825 w 7724775"/>
              <a:gd name="connsiteY3" fmla="*/ 876300 h 1541463"/>
              <a:gd name="connsiteX4" fmla="*/ 4314825 w 7724775"/>
              <a:gd name="connsiteY4" fmla="*/ 504825 h 1541463"/>
              <a:gd name="connsiteX5" fmla="*/ 1781175 w 7724775"/>
              <a:gd name="connsiteY5" fmla="*/ 1304925 h 1541463"/>
              <a:gd name="connsiteX6" fmla="*/ 9525 w 7724775"/>
              <a:gd name="connsiteY6" fmla="*/ 400050 h 1541463"/>
              <a:gd name="connsiteX7" fmla="*/ 0 w 7724775"/>
              <a:gd name="connsiteY7" fmla="*/ 0 h 1541463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2875 w 7724775"/>
              <a:gd name="connsiteY6" fmla="*/ 379961 h 1600206"/>
              <a:gd name="connsiteX7" fmla="*/ 0 w 7724775"/>
              <a:gd name="connsiteY7" fmla="*/ 0 h 1600206"/>
              <a:gd name="connsiteX0" fmla="*/ 0 w 7724775"/>
              <a:gd name="connsiteY0" fmla="*/ 0 h 1602700"/>
              <a:gd name="connsiteX1" fmla="*/ 7724775 w 7724775"/>
              <a:gd name="connsiteY1" fmla="*/ 0 h 1602700"/>
              <a:gd name="connsiteX2" fmla="*/ 7219950 w 7724775"/>
              <a:gd name="connsiteY2" fmla="*/ 685800 h 1602700"/>
              <a:gd name="connsiteX3" fmla="*/ 6600825 w 7724775"/>
              <a:gd name="connsiteY3" fmla="*/ 876300 h 1602700"/>
              <a:gd name="connsiteX4" fmla="*/ 4314825 w 7724775"/>
              <a:gd name="connsiteY4" fmla="*/ 504825 h 1602700"/>
              <a:gd name="connsiteX5" fmla="*/ 1781175 w 7724775"/>
              <a:gd name="connsiteY5" fmla="*/ 1304925 h 1602700"/>
              <a:gd name="connsiteX6" fmla="*/ 2875 w 7724775"/>
              <a:gd name="connsiteY6" fmla="*/ 379961 h 1602700"/>
              <a:gd name="connsiteX7" fmla="*/ 0 w 7724775"/>
              <a:gd name="connsiteY7" fmla="*/ 0 h 1602700"/>
              <a:gd name="connsiteX0" fmla="*/ 0 w 7724775"/>
              <a:gd name="connsiteY0" fmla="*/ 0 h 1545342"/>
              <a:gd name="connsiteX1" fmla="*/ 7724775 w 7724775"/>
              <a:gd name="connsiteY1" fmla="*/ 0 h 1545342"/>
              <a:gd name="connsiteX2" fmla="*/ 7219950 w 7724775"/>
              <a:gd name="connsiteY2" fmla="*/ 685800 h 1545342"/>
              <a:gd name="connsiteX3" fmla="*/ 6600825 w 7724775"/>
              <a:gd name="connsiteY3" fmla="*/ 876300 h 1545342"/>
              <a:gd name="connsiteX4" fmla="*/ 4314825 w 7724775"/>
              <a:gd name="connsiteY4" fmla="*/ 504825 h 1545342"/>
              <a:gd name="connsiteX5" fmla="*/ 1781175 w 7724775"/>
              <a:gd name="connsiteY5" fmla="*/ 1304925 h 1545342"/>
              <a:gd name="connsiteX6" fmla="*/ 2875 w 7724775"/>
              <a:gd name="connsiteY6" fmla="*/ 379961 h 1545342"/>
              <a:gd name="connsiteX7" fmla="*/ 0 w 7724775"/>
              <a:gd name="connsiteY7" fmla="*/ 0 h 154534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4775" h="1622512">
                <a:moveTo>
                  <a:pt x="0" y="0"/>
                </a:moveTo>
                <a:lnTo>
                  <a:pt x="7724775" y="0"/>
                </a:lnTo>
                <a:cubicBezTo>
                  <a:pt x="7556500" y="228600"/>
                  <a:pt x="7398477" y="462188"/>
                  <a:pt x="7219950" y="685800"/>
                </a:cubicBezTo>
                <a:cubicBezTo>
                  <a:pt x="7117969" y="811622"/>
                  <a:pt x="7010059" y="974488"/>
                  <a:pt x="6613156" y="881149"/>
                </a:cubicBezTo>
                <a:cubicBezTo>
                  <a:pt x="6073551" y="698725"/>
                  <a:pt x="5118770" y="460658"/>
                  <a:pt x="4314825" y="504825"/>
                </a:cubicBezTo>
                <a:cubicBezTo>
                  <a:pt x="3510880" y="548992"/>
                  <a:pt x="2429591" y="850086"/>
                  <a:pt x="1781175" y="1304925"/>
                </a:cubicBezTo>
                <a:cubicBezTo>
                  <a:pt x="1239128" y="1622512"/>
                  <a:pt x="218826" y="516953"/>
                  <a:pt x="2875" y="379961"/>
                </a:cubicBezTo>
                <a:cubicBezTo>
                  <a:pt x="1917" y="253307"/>
                  <a:pt x="958" y="12665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algn="ctr" defTabSz="914400" rtl="0" eaLnBrk="1" latinLnBrk="0" hangingPunct="1"/>
            <a:endParaRPr lang="en-US" sz="4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6464" y="2002536"/>
            <a:ext cx="9424416" cy="114300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2019-03-05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426464" y="3218688"/>
            <a:ext cx="9424416" cy="1572768"/>
          </a:xfrm>
        </p:spPr>
        <p:txBody>
          <a:bodyPr anchor="t">
            <a:normAutofit/>
          </a:bodyPr>
          <a:lstStyle>
            <a:lvl1pPr>
              <a:defRPr sz="4800" b="1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3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ltGray">
          <a:xfrm>
            <a:off x="40786" y="1"/>
            <a:ext cx="1032587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0" y="312984"/>
            <a:ext cx="1212184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 flipV="1">
            <a:off x="0" y="5172889"/>
            <a:ext cx="1133576" cy="1665516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29018 w 909138"/>
              <a:gd name="connsiteY2" fmla="*/ 946385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369" h="1423763">
                <a:moveTo>
                  <a:pt x="0" y="0"/>
                </a:moveTo>
                <a:lnTo>
                  <a:pt x="0" y="1423763"/>
                </a:lnTo>
                <a:cubicBezTo>
                  <a:pt x="368101" y="1168156"/>
                  <a:pt x="565407" y="1044083"/>
                  <a:pt x="729018" y="946385"/>
                </a:cubicBezTo>
                <a:cubicBezTo>
                  <a:pt x="892629" y="848687"/>
                  <a:pt x="917369" y="716889"/>
                  <a:pt x="723181" y="562947"/>
                </a:cubicBezTo>
                <a:cubicBezTo>
                  <a:pt x="489248" y="377289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>
            <a:off x="10275029" y="-3132"/>
            <a:ext cx="1933673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634209" y="5237922"/>
            <a:ext cx="11557791" cy="1639956"/>
          </a:xfrm>
          <a:custGeom>
            <a:avLst/>
            <a:gdLst>
              <a:gd name="connsiteX0" fmla="*/ 0 w 8666922"/>
              <a:gd name="connsiteY0" fmla="*/ 1610139 h 1639956"/>
              <a:gd name="connsiteX1" fmla="*/ 8656983 w 8666922"/>
              <a:gd name="connsiteY1" fmla="*/ 1639956 h 1639956"/>
              <a:gd name="connsiteX2" fmla="*/ 8666922 w 8666922"/>
              <a:gd name="connsiteY2" fmla="*/ 0 h 1639956"/>
              <a:gd name="connsiteX3" fmla="*/ 4084983 w 8666922"/>
              <a:gd name="connsiteY3" fmla="*/ 1480930 h 1639956"/>
              <a:gd name="connsiteX4" fmla="*/ 993913 w 8666922"/>
              <a:gd name="connsiteY4" fmla="*/ 914400 h 1639956"/>
              <a:gd name="connsiteX5" fmla="*/ 0 w 8666922"/>
              <a:gd name="connsiteY5" fmla="*/ 1610139 h 1639956"/>
              <a:gd name="connsiteX0" fmla="*/ 0 w 8666922"/>
              <a:gd name="connsiteY0" fmla="*/ 1636643 h 1666460"/>
              <a:gd name="connsiteX1" fmla="*/ 8656983 w 8666922"/>
              <a:gd name="connsiteY1" fmla="*/ 1666460 h 1666460"/>
              <a:gd name="connsiteX2" fmla="*/ 8666922 w 8666922"/>
              <a:gd name="connsiteY2" fmla="*/ 26504 h 1666460"/>
              <a:gd name="connsiteX3" fmla="*/ 4084983 w 8666922"/>
              <a:gd name="connsiteY3" fmla="*/ 1507434 h 1666460"/>
              <a:gd name="connsiteX4" fmla="*/ 993913 w 8666922"/>
              <a:gd name="connsiteY4" fmla="*/ 940904 h 1666460"/>
              <a:gd name="connsiteX5" fmla="*/ 0 w 8666922"/>
              <a:gd name="connsiteY5" fmla="*/ 1636643 h 1666460"/>
              <a:gd name="connsiteX0" fmla="*/ 0 w 8668343"/>
              <a:gd name="connsiteY0" fmla="*/ 1647276 h 1666460"/>
              <a:gd name="connsiteX1" fmla="*/ 8658404 w 8668343"/>
              <a:gd name="connsiteY1" fmla="*/ 1666460 h 1666460"/>
              <a:gd name="connsiteX2" fmla="*/ 8668343 w 8668343"/>
              <a:gd name="connsiteY2" fmla="*/ 26504 h 1666460"/>
              <a:gd name="connsiteX3" fmla="*/ 4086404 w 8668343"/>
              <a:gd name="connsiteY3" fmla="*/ 1507434 h 1666460"/>
              <a:gd name="connsiteX4" fmla="*/ 995334 w 8668343"/>
              <a:gd name="connsiteY4" fmla="*/ 940904 h 1666460"/>
              <a:gd name="connsiteX5" fmla="*/ 0 w 8668343"/>
              <a:gd name="connsiteY5" fmla="*/ 1647276 h 1666460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1277178 w 9945521"/>
              <a:gd name="connsiteY0" fmla="*/ 1620772 h 1639956"/>
              <a:gd name="connsiteX1" fmla="*/ 9935582 w 9945521"/>
              <a:gd name="connsiteY1" fmla="*/ 1639956 h 1639956"/>
              <a:gd name="connsiteX2" fmla="*/ 9945521 w 9945521"/>
              <a:gd name="connsiteY2" fmla="*/ 0 h 1639956"/>
              <a:gd name="connsiteX3" fmla="*/ 5363582 w 9945521"/>
              <a:gd name="connsiteY3" fmla="*/ 1480930 h 1639956"/>
              <a:gd name="connsiteX4" fmla="*/ 2272512 w 9945521"/>
              <a:gd name="connsiteY4" fmla="*/ 914400 h 1639956"/>
              <a:gd name="connsiteX5" fmla="*/ 1277178 w 9945521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8343" h="1639956">
                <a:moveTo>
                  <a:pt x="0" y="1620772"/>
                </a:moveTo>
                <a:lnTo>
                  <a:pt x="8658404" y="1639956"/>
                </a:lnTo>
                <a:lnTo>
                  <a:pt x="8668343" y="0"/>
                </a:lnTo>
                <a:cubicBezTo>
                  <a:pt x="7434289" y="1156087"/>
                  <a:pt x="5517363" y="1503112"/>
                  <a:pt x="4086404" y="1480930"/>
                </a:cubicBezTo>
                <a:cubicBezTo>
                  <a:pt x="2655445" y="1458748"/>
                  <a:pt x="1459326" y="1108766"/>
                  <a:pt x="995334" y="914400"/>
                </a:cubicBezTo>
                <a:cubicBezTo>
                  <a:pt x="531342" y="720034"/>
                  <a:pt x="360863" y="1226049"/>
                  <a:pt x="0" y="1620772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664" y="530352"/>
            <a:ext cx="9753600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6048" y="1719072"/>
            <a:ext cx="4767072" cy="4215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8464" y="1719072"/>
            <a:ext cx="4767072" cy="4215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2019-03-05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3063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ltGray">
          <a:xfrm>
            <a:off x="40786" y="1"/>
            <a:ext cx="1032587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>
            <a:off x="0" y="312984"/>
            <a:ext cx="1212184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10275029" y="-3132"/>
            <a:ext cx="1933673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664" y="530352"/>
            <a:ext cx="9753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64792"/>
            <a:ext cx="5388864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0487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764792"/>
            <a:ext cx="5388864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0487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2019-03-05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065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ltGray">
          <a:xfrm>
            <a:off x="40786" y="1"/>
            <a:ext cx="1032587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ltGray">
          <a:xfrm>
            <a:off x="0" y="312984"/>
            <a:ext cx="1212184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 flipV="1">
            <a:off x="0" y="5172889"/>
            <a:ext cx="1133576" cy="1665516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29018 w 909138"/>
              <a:gd name="connsiteY2" fmla="*/ 946385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369" h="1423763">
                <a:moveTo>
                  <a:pt x="0" y="0"/>
                </a:moveTo>
                <a:lnTo>
                  <a:pt x="0" y="1423763"/>
                </a:lnTo>
                <a:cubicBezTo>
                  <a:pt x="368101" y="1168156"/>
                  <a:pt x="565407" y="1044083"/>
                  <a:pt x="729018" y="946385"/>
                </a:cubicBezTo>
                <a:cubicBezTo>
                  <a:pt x="892629" y="848687"/>
                  <a:pt x="917369" y="716889"/>
                  <a:pt x="723181" y="562947"/>
                </a:cubicBezTo>
                <a:cubicBezTo>
                  <a:pt x="489248" y="377289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10275029" y="-3132"/>
            <a:ext cx="1933673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634209" y="5237922"/>
            <a:ext cx="11557791" cy="1639956"/>
          </a:xfrm>
          <a:custGeom>
            <a:avLst/>
            <a:gdLst>
              <a:gd name="connsiteX0" fmla="*/ 0 w 8666922"/>
              <a:gd name="connsiteY0" fmla="*/ 1610139 h 1639956"/>
              <a:gd name="connsiteX1" fmla="*/ 8656983 w 8666922"/>
              <a:gd name="connsiteY1" fmla="*/ 1639956 h 1639956"/>
              <a:gd name="connsiteX2" fmla="*/ 8666922 w 8666922"/>
              <a:gd name="connsiteY2" fmla="*/ 0 h 1639956"/>
              <a:gd name="connsiteX3" fmla="*/ 4084983 w 8666922"/>
              <a:gd name="connsiteY3" fmla="*/ 1480930 h 1639956"/>
              <a:gd name="connsiteX4" fmla="*/ 993913 w 8666922"/>
              <a:gd name="connsiteY4" fmla="*/ 914400 h 1639956"/>
              <a:gd name="connsiteX5" fmla="*/ 0 w 8666922"/>
              <a:gd name="connsiteY5" fmla="*/ 1610139 h 1639956"/>
              <a:gd name="connsiteX0" fmla="*/ 0 w 8666922"/>
              <a:gd name="connsiteY0" fmla="*/ 1636643 h 1666460"/>
              <a:gd name="connsiteX1" fmla="*/ 8656983 w 8666922"/>
              <a:gd name="connsiteY1" fmla="*/ 1666460 h 1666460"/>
              <a:gd name="connsiteX2" fmla="*/ 8666922 w 8666922"/>
              <a:gd name="connsiteY2" fmla="*/ 26504 h 1666460"/>
              <a:gd name="connsiteX3" fmla="*/ 4084983 w 8666922"/>
              <a:gd name="connsiteY3" fmla="*/ 1507434 h 1666460"/>
              <a:gd name="connsiteX4" fmla="*/ 993913 w 8666922"/>
              <a:gd name="connsiteY4" fmla="*/ 940904 h 1666460"/>
              <a:gd name="connsiteX5" fmla="*/ 0 w 8666922"/>
              <a:gd name="connsiteY5" fmla="*/ 1636643 h 1666460"/>
              <a:gd name="connsiteX0" fmla="*/ 0 w 8668343"/>
              <a:gd name="connsiteY0" fmla="*/ 1647276 h 1666460"/>
              <a:gd name="connsiteX1" fmla="*/ 8658404 w 8668343"/>
              <a:gd name="connsiteY1" fmla="*/ 1666460 h 1666460"/>
              <a:gd name="connsiteX2" fmla="*/ 8668343 w 8668343"/>
              <a:gd name="connsiteY2" fmla="*/ 26504 h 1666460"/>
              <a:gd name="connsiteX3" fmla="*/ 4086404 w 8668343"/>
              <a:gd name="connsiteY3" fmla="*/ 1507434 h 1666460"/>
              <a:gd name="connsiteX4" fmla="*/ 995334 w 8668343"/>
              <a:gd name="connsiteY4" fmla="*/ 940904 h 1666460"/>
              <a:gd name="connsiteX5" fmla="*/ 0 w 8668343"/>
              <a:gd name="connsiteY5" fmla="*/ 1647276 h 1666460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1277178 w 9945521"/>
              <a:gd name="connsiteY0" fmla="*/ 1620772 h 1639956"/>
              <a:gd name="connsiteX1" fmla="*/ 9935582 w 9945521"/>
              <a:gd name="connsiteY1" fmla="*/ 1639956 h 1639956"/>
              <a:gd name="connsiteX2" fmla="*/ 9945521 w 9945521"/>
              <a:gd name="connsiteY2" fmla="*/ 0 h 1639956"/>
              <a:gd name="connsiteX3" fmla="*/ 5363582 w 9945521"/>
              <a:gd name="connsiteY3" fmla="*/ 1480930 h 1639956"/>
              <a:gd name="connsiteX4" fmla="*/ 2272512 w 9945521"/>
              <a:gd name="connsiteY4" fmla="*/ 914400 h 1639956"/>
              <a:gd name="connsiteX5" fmla="*/ 1277178 w 9945521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8343" h="1639956">
                <a:moveTo>
                  <a:pt x="0" y="1620772"/>
                </a:moveTo>
                <a:lnTo>
                  <a:pt x="8658404" y="1639956"/>
                </a:lnTo>
                <a:lnTo>
                  <a:pt x="8668343" y="0"/>
                </a:lnTo>
                <a:cubicBezTo>
                  <a:pt x="7434289" y="1156087"/>
                  <a:pt x="5517363" y="1503112"/>
                  <a:pt x="4086404" y="1480930"/>
                </a:cubicBezTo>
                <a:cubicBezTo>
                  <a:pt x="2655445" y="1458748"/>
                  <a:pt x="1459326" y="1108766"/>
                  <a:pt x="995334" y="914400"/>
                </a:cubicBezTo>
                <a:cubicBezTo>
                  <a:pt x="531342" y="720034"/>
                  <a:pt x="360863" y="1226049"/>
                  <a:pt x="0" y="1620772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736" y="612648"/>
            <a:ext cx="9351264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2019-03-05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984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2019-03-05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5" name="Freeform 4"/>
          <p:cNvSpPr/>
          <p:nvPr/>
        </p:nvSpPr>
        <p:spPr bwMode="ltGray">
          <a:xfrm>
            <a:off x="40786" y="1"/>
            <a:ext cx="1032587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 bwMode="ltGray">
          <a:xfrm>
            <a:off x="0" y="312984"/>
            <a:ext cx="1212184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>
            <a:off x="10275029" y="-3132"/>
            <a:ext cx="1933673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243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ltGray">
          <a:xfrm>
            <a:off x="99998" y="2"/>
            <a:ext cx="3907593" cy="75351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53517">
                <a:moveTo>
                  <a:pt x="0" y="0"/>
                </a:moveTo>
                <a:lnTo>
                  <a:pt x="2930695" y="0"/>
                </a:lnTo>
                <a:cubicBezTo>
                  <a:pt x="2322114" y="140439"/>
                  <a:pt x="1849014" y="365685"/>
                  <a:pt x="1511500" y="559601"/>
                </a:cubicBezTo>
                <a:cubicBezTo>
                  <a:pt x="1173986" y="753517"/>
                  <a:pt x="812721" y="735921"/>
                  <a:pt x="556717" y="522102"/>
                </a:cubicBezTo>
                <a:cubicBezTo>
                  <a:pt x="300713" y="308283"/>
                  <a:pt x="260981" y="254968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0" y="146305"/>
            <a:ext cx="1164525" cy="1945287"/>
          </a:xfrm>
          <a:custGeom>
            <a:avLst/>
            <a:gdLst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600891"/>
              <a:gd name="connsiteY0" fmla="*/ 124641 h 2179320"/>
              <a:gd name="connsiteX1" fmla="*/ 0 w 600891"/>
              <a:gd name="connsiteY1" fmla="*/ 1992630 h 2179320"/>
              <a:gd name="connsiteX2" fmla="*/ 600891 w 600891"/>
              <a:gd name="connsiteY2" fmla="*/ 1244781 h 2179320"/>
              <a:gd name="connsiteX3" fmla="*/ 0 w 600891"/>
              <a:gd name="connsiteY3" fmla="*/ 124641 h 2179320"/>
              <a:gd name="connsiteX0" fmla="*/ 0 w 600891"/>
              <a:gd name="connsiteY0" fmla="*/ 0 h 2054679"/>
              <a:gd name="connsiteX1" fmla="*/ 0 w 600891"/>
              <a:gd name="connsiteY1" fmla="*/ 1867989 h 2054679"/>
              <a:gd name="connsiteX2" fmla="*/ 600891 w 600891"/>
              <a:gd name="connsiteY2" fmla="*/ 1120140 h 2054679"/>
              <a:gd name="connsiteX3" fmla="*/ 0 w 600891"/>
              <a:gd name="connsiteY3" fmla="*/ 0 h 2054679"/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2959 w 604343"/>
              <a:gd name="connsiteY0" fmla="*/ 0 h 1945287"/>
              <a:gd name="connsiteX1" fmla="*/ 0 w 604343"/>
              <a:gd name="connsiteY1" fmla="*/ 1945287 h 1945287"/>
              <a:gd name="connsiteX2" fmla="*/ 603850 w 604343"/>
              <a:gd name="connsiteY2" fmla="*/ 1120140 h 1945287"/>
              <a:gd name="connsiteX3" fmla="*/ 2959 w 604343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3394" h="1945287">
                <a:moveTo>
                  <a:pt x="2959" y="0"/>
                </a:moveTo>
                <a:cubicBezTo>
                  <a:pt x="1973" y="648429"/>
                  <a:pt x="986" y="1296858"/>
                  <a:pt x="0" y="1945287"/>
                </a:cubicBezTo>
                <a:cubicBezTo>
                  <a:pt x="357103" y="1330754"/>
                  <a:pt x="302614" y="1474615"/>
                  <a:pt x="603850" y="1120140"/>
                </a:cubicBezTo>
                <a:cubicBezTo>
                  <a:pt x="873394" y="743495"/>
                  <a:pt x="557975" y="492846"/>
                  <a:pt x="2959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 flipH="1">
            <a:off x="8335461" y="2"/>
            <a:ext cx="3699985" cy="697912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61578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889023" y="369862"/>
                  <a:pt x="1557041" y="565720"/>
                </a:cubicBezTo>
                <a:cubicBezTo>
                  <a:pt x="1225059" y="761578"/>
                  <a:pt x="970499" y="736437"/>
                  <a:pt x="739391" y="563932"/>
                </a:cubicBezTo>
                <a:cubicBezTo>
                  <a:pt x="508283" y="391427"/>
                  <a:pt x="293677" y="22561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>
            <a:off x="11071949" y="118998"/>
            <a:ext cx="1120281" cy="1938933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211" h="1938933">
                <a:moveTo>
                  <a:pt x="836906" y="0"/>
                </a:moveTo>
                <a:cubicBezTo>
                  <a:pt x="838008" y="646311"/>
                  <a:pt x="839109" y="1292622"/>
                  <a:pt x="840211" y="1938933"/>
                </a:cubicBezTo>
                <a:cubicBezTo>
                  <a:pt x="716023" y="1663542"/>
                  <a:pt x="469477" y="1401871"/>
                  <a:pt x="282630" y="1168052"/>
                </a:cubicBezTo>
                <a:cubicBezTo>
                  <a:pt x="176409" y="1037236"/>
                  <a:pt x="0" y="767777"/>
                  <a:pt x="288893" y="466595"/>
                </a:cubicBezTo>
                <a:lnTo>
                  <a:pt x="836906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 flipV="1">
            <a:off x="11205841" y="4828140"/>
            <a:ext cx="986160" cy="1798505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78770" y="1663542"/>
                  <a:pt x="432224" y="1401871"/>
                  <a:pt x="245377" y="1168052"/>
                </a:cubicBezTo>
                <a:cubicBezTo>
                  <a:pt x="139156" y="1037236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 bwMode="ltGray">
          <a:xfrm flipH="1" flipV="1">
            <a:off x="7945992" y="5930043"/>
            <a:ext cx="4040773" cy="92795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1012609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931923" y="362314"/>
                  <a:pt x="1558781" y="546614"/>
                </a:cubicBezTo>
                <a:cubicBezTo>
                  <a:pt x="1185639" y="730914"/>
                  <a:pt x="969389" y="1012609"/>
                  <a:pt x="640049" y="766159"/>
                </a:cubicBezTo>
                <a:cubicBezTo>
                  <a:pt x="434246" y="591862"/>
                  <a:pt x="273931" y="25675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 bwMode="ltGray">
          <a:xfrm flipV="1">
            <a:off x="316353" y="6065126"/>
            <a:ext cx="3852524" cy="802209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989277"/>
              <a:gd name="connsiteX1" fmla="*/ 2987052 w 2987052"/>
              <a:gd name="connsiteY1" fmla="*/ 0 h 989277"/>
              <a:gd name="connsiteX2" fmla="*/ 1542035 w 2987052"/>
              <a:gd name="connsiteY2" fmla="*/ 594541 h 989277"/>
              <a:gd name="connsiteX3" fmla="*/ 609196 w 2987052"/>
              <a:gd name="connsiteY3" fmla="*/ 775026 h 989277"/>
              <a:gd name="connsiteX4" fmla="*/ 0 w 2987052"/>
              <a:gd name="connsiteY4" fmla="*/ 1861 h 98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7052" h="989277">
                <a:moveTo>
                  <a:pt x="0" y="1861"/>
                </a:moveTo>
                <a:lnTo>
                  <a:pt x="2987052" y="0"/>
                </a:lnTo>
                <a:cubicBezTo>
                  <a:pt x="2259403" y="231765"/>
                  <a:pt x="1909957" y="389861"/>
                  <a:pt x="1542035" y="594541"/>
                </a:cubicBezTo>
                <a:cubicBezTo>
                  <a:pt x="1174113" y="799221"/>
                  <a:pt x="890611" y="989277"/>
                  <a:pt x="609196" y="775026"/>
                </a:cubicBezTo>
                <a:cubicBezTo>
                  <a:pt x="403393" y="600729"/>
                  <a:pt x="230262" y="329225"/>
                  <a:pt x="0" y="1861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/>
          <p:nvPr/>
        </p:nvSpPr>
        <p:spPr bwMode="ltGray">
          <a:xfrm flipH="1" flipV="1">
            <a:off x="0" y="4779980"/>
            <a:ext cx="940525" cy="2062054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30685" y="1667017"/>
                  <a:pt x="406551" y="1438364"/>
                  <a:pt x="219704" y="1204545"/>
                </a:cubicBezTo>
                <a:cubicBezTo>
                  <a:pt x="113483" y="1073729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512" y="996696"/>
            <a:ext cx="4096512" cy="4297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2560" y="996696"/>
            <a:ext cx="5900928" cy="5056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8512" y="1499616"/>
            <a:ext cx="4108704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2019-03-05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502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ltGray">
          <a:xfrm>
            <a:off x="9631680" y="5411"/>
            <a:ext cx="2569187" cy="5929045"/>
          </a:xfrm>
          <a:custGeom>
            <a:avLst/>
            <a:gdLst>
              <a:gd name="connsiteX0" fmla="*/ 609600 w 1676400"/>
              <a:gd name="connsiteY0" fmla="*/ 0 h 5915025"/>
              <a:gd name="connsiteX1" fmla="*/ 0 w 1676400"/>
              <a:gd name="connsiteY1" fmla="*/ 714375 h 5915025"/>
              <a:gd name="connsiteX2" fmla="*/ 19050 w 1676400"/>
              <a:gd name="connsiteY2" fmla="*/ 1438275 h 5915025"/>
              <a:gd name="connsiteX3" fmla="*/ 971550 w 1676400"/>
              <a:gd name="connsiteY3" fmla="*/ 3086100 h 5915025"/>
              <a:gd name="connsiteX4" fmla="*/ 733425 w 1676400"/>
              <a:gd name="connsiteY4" fmla="*/ 4514850 h 5915025"/>
              <a:gd name="connsiteX5" fmla="*/ 1666875 w 1676400"/>
              <a:gd name="connsiteY5" fmla="*/ 5915025 h 5915025"/>
              <a:gd name="connsiteX6" fmla="*/ 1676400 w 1676400"/>
              <a:gd name="connsiteY6" fmla="*/ 0 h 5915025"/>
              <a:gd name="connsiteX7" fmla="*/ 609600 w 1676400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6667500"/>
              <a:gd name="connsiteX1" fmla="*/ 142875 w 1819275"/>
              <a:gd name="connsiteY1" fmla="*/ 714375 h 6667500"/>
              <a:gd name="connsiteX2" fmla="*/ 161925 w 1819275"/>
              <a:gd name="connsiteY2" fmla="*/ 1438275 h 6667500"/>
              <a:gd name="connsiteX3" fmla="*/ 1114425 w 1819275"/>
              <a:gd name="connsiteY3" fmla="*/ 3086100 h 6667500"/>
              <a:gd name="connsiteX4" fmla="*/ 876300 w 1819275"/>
              <a:gd name="connsiteY4" fmla="*/ 4514850 h 6667500"/>
              <a:gd name="connsiteX5" fmla="*/ 1809750 w 1819275"/>
              <a:gd name="connsiteY5" fmla="*/ 5915025 h 6667500"/>
              <a:gd name="connsiteX6" fmla="*/ 1819275 w 1819275"/>
              <a:gd name="connsiteY6" fmla="*/ 0 h 6667500"/>
              <a:gd name="connsiteX7" fmla="*/ 752475 w 1819275"/>
              <a:gd name="connsiteY7" fmla="*/ 0 h 6667500"/>
              <a:gd name="connsiteX0" fmla="*/ 752475 w 1819275"/>
              <a:gd name="connsiteY0" fmla="*/ 0 h 6648220"/>
              <a:gd name="connsiteX1" fmla="*/ 142875 w 1819275"/>
              <a:gd name="connsiteY1" fmla="*/ 714375 h 6648220"/>
              <a:gd name="connsiteX2" fmla="*/ 161925 w 1819275"/>
              <a:gd name="connsiteY2" fmla="*/ 1438275 h 6648220"/>
              <a:gd name="connsiteX3" fmla="*/ 1114425 w 1819275"/>
              <a:gd name="connsiteY3" fmla="*/ 3086100 h 6648220"/>
              <a:gd name="connsiteX4" fmla="*/ 876300 w 1819275"/>
              <a:gd name="connsiteY4" fmla="*/ 4514850 h 6648220"/>
              <a:gd name="connsiteX5" fmla="*/ 1815258 w 1819275"/>
              <a:gd name="connsiteY5" fmla="*/ 5895745 h 6648220"/>
              <a:gd name="connsiteX6" fmla="*/ 1819275 w 1819275"/>
              <a:gd name="connsiteY6" fmla="*/ 0 h 6648220"/>
              <a:gd name="connsiteX7" fmla="*/ 752475 w 1819275"/>
              <a:gd name="connsiteY7" fmla="*/ 0 h 6648220"/>
              <a:gd name="connsiteX0" fmla="*/ 752475 w 1819275"/>
              <a:gd name="connsiteY0" fmla="*/ 0 h 6705140"/>
              <a:gd name="connsiteX1" fmla="*/ 142875 w 1819275"/>
              <a:gd name="connsiteY1" fmla="*/ 714375 h 6705140"/>
              <a:gd name="connsiteX2" fmla="*/ 161925 w 1819275"/>
              <a:gd name="connsiteY2" fmla="*/ 1438275 h 6705140"/>
              <a:gd name="connsiteX3" fmla="*/ 1114425 w 1819275"/>
              <a:gd name="connsiteY3" fmla="*/ 3086100 h 6705140"/>
              <a:gd name="connsiteX4" fmla="*/ 876300 w 1819275"/>
              <a:gd name="connsiteY4" fmla="*/ 4514850 h 6705140"/>
              <a:gd name="connsiteX5" fmla="*/ 1809750 w 1819275"/>
              <a:gd name="connsiteY5" fmla="*/ 5952665 h 6705140"/>
              <a:gd name="connsiteX6" fmla="*/ 1819275 w 1819275"/>
              <a:gd name="connsiteY6" fmla="*/ 0 h 6705140"/>
              <a:gd name="connsiteX7" fmla="*/ 752475 w 1819275"/>
              <a:gd name="connsiteY7" fmla="*/ 0 h 6705140"/>
              <a:gd name="connsiteX0" fmla="*/ 752475 w 1819275"/>
              <a:gd name="connsiteY0" fmla="*/ 0 h 5952665"/>
              <a:gd name="connsiteX1" fmla="*/ 142875 w 1819275"/>
              <a:gd name="connsiteY1" fmla="*/ 714375 h 5952665"/>
              <a:gd name="connsiteX2" fmla="*/ 161925 w 1819275"/>
              <a:gd name="connsiteY2" fmla="*/ 1438275 h 5952665"/>
              <a:gd name="connsiteX3" fmla="*/ 1114425 w 1819275"/>
              <a:gd name="connsiteY3" fmla="*/ 3086100 h 5952665"/>
              <a:gd name="connsiteX4" fmla="*/ 876300 w 1819275"/>
              <a:gd name="connsiteY4" fmla="*/ 4514850 h 5952665"/>
              <a:gd name="connsiteX5" fmla="*/ 1809750 w 1819275"/>
              <a:gd name="connsiteY5" fmla="*/ 5952665 h 5952665"/>
              <a:gd name="connsiteX6" fmla="*/ 1819275 w 1819275"/>
              <a:gd name="connsiteY6" fmla="*/ 0 h 5952665"/>
              <a:gd name="connsiteX7" fmla="*/ 752475 w 1819275"/>
              <a:gd name="connsiteY7" fmla="*/ 0 h 5952665"/>
              <a:gd name="connsiteX0" fmla="*/ 752475 w 1819275"/>
              <a:gd name="connsiteY0" fmla="*/ 0 h 5922369"/>
              <a:gd name="connsiteX1" fmla="*/ 142875 w 1819275"/>
              <a:gd name="connsiteY1" fmla="*/ 714375 h 5922369"/>
              <a:gd name="connsiteX2" fmla="*/ 161925 w 1819275"/>
              <a:gd name="connsiteY2" fmla="*/ 1438275 h 5922369"/>
              <a:gd name="connsiteX3" fmla="*/ 1114425 w 1819275"/>
              <a:gd name="connsiteY3" fmla="*/ 3086100 h 5922369"/>
              <a:gd name="connsiteX4" fmla="*/ 876300 w 1819275"/>
              <a:gd name="connsiteY4" fmla="*/ 4514850 h 5922369"/>
              <a:gd name="connsiteX5" fmla="*/ 1804242 w 1819275"/>
              <a:gd name="connsiteY5" fmla="*/ 5922369 h 5922369"/>
              <a:gd name="connsiteX6" fmla="*/ 1819275 w 1819275"/>
              <a:gd name="connsiteY6" fmla="*/ 0 h 5922369"/>
              <a:gd name="connsiteX7" fmla="*/ 752475 w 1819275"/>
              <a:gd name="connsiteY7" fmla="*/ 0 h 5922369"/>
              <a:gd name="connsiteX0" fmla="*/ 752934 w 1819734"/>
              <a:gd name="connsiteY0" fmla="*/ 0 h 5922369"/>
              <a:gd name="connsiteX1" fmla="*/ 143334 w 1819734"/>
              <a:gd name="connsiteY1" fmla="*/ 714375 h 5922369"/>
              <a:gd name="connsiteX2" fmla="*/ 162384 w 1819734"/>
              <a:gd name="connsiteY2" fmla="*/ 1438275 h 5922369"/>
              <a:gd name="connsiteX3" fmla="*/ 1117638 w 1819734"/>
              <a:gd name="connsiteY3" fmla="*/ 3392736 h 5922369"/>
              <a:gd name="connsiteX4" fmla="*/ 876759 w 1819734"/>
              <a:gd name="connsiteY4" fmla="*/ 4514850 h 5922369"/>
              <a:gd name="connsiteX5" fmla="*/ 1804701 w 1819734"/>
              <a:gd name="connsiteY5" fmla="*/ 5922369 h 5922369"/>
              <a:gd name="connsiteX6" fmla="*/ 1819734 w 1819734"/>
              <a:gd name="connsiteY6" fmla="*/ 0 h 5922369"/>
              <a:gd name="connsiteX7" fmla="*/ 752934 w 1819734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772290 w 1839090"/>
              <a:gd name="connsiteY0" fmla="*/ 0 h 5922369"/>
              <a:gd name="connsiteX1" fmla="*/ 128721 w 1839090"/>
              <a:gd name="connsiteY1" fmla="*/ 747426 h 5922369"/>
              <a:gd name="connsiteX2" fmla="*/ 181740 w 1839090"/>
              <a:gd name="connsiteY2" fmla="*/ 1438275 h 5922369"/>
              <a:gd name="connsiteX3" fmla="*/ 1153519 w 1839090"/>
              <a:gd name="connsiteY3" fmla="*/ 3389982 h 5922369"/>
              <a:gd name="connsiteX4" fmla="*/ 896115 w 1839090"/>
              <a:gd name="connsiteY4" fmla="*/ 4514850 h 5922369"/>
              <a:gd name="connsiteX5" fmla="*/ 1824057 w 1839090"/>
              <a:gd name="connsiteY5" fmla="*/ 5922369 h 5922369"/>
              <a:gd name="connsiteX6" fmla="*/ 1839090 w 1839090"/>
              <a:gd name="connsiteY6" fmla="*/ 0 h 5922369"/>
              <a:gd name="connsiteX7" fmla="*/ 772290 w 1839090"/>
              <a:gd name="connsiteY7" fmla="*/ 0 h 5922369"/>
              <a:gd name="connsiteX0" fmla="*/ 775044 w 1841844"/>
              <a:gd name="connsiteY0" fmla="*/ 0 h 5922369"/>
              <a:gd name="connsiteX1" fmla="*/ 131475 w 1841844"/>
              <a:gd name="connsiteY1" fmla="*/ 747426 h 5922369"/>
              <a:gd name="connsiteX2" fmla="*/ 184494 w 1841844"/>
              <a:gd name="connsiteY2" fmla="*/ 1438275 h 5922369"/>
              <a:gd name="connsiteX3" fmla="*/ 1156273 w 1841844"/>
              <a:gd name="connsiteY3" fmla="*/ 3389982 h 5922369"/>
              <a:gd name="connsiteX4" fmla="*/ 898869 w 1841844"/>
              <a:gd name="connsiteY4" fmla="*/ 4514850 h 5922369"/>
              <a:gd name="connsiteX5" fmla="*/ 1826811 w 1841844"/>
              <a:gd name="connsiteY5" fmla="*/ 5922369 h 5922369"/>
              <a:gd name="connsiteX6" fmla="*/ 1841844 w 1841844"/>
              <a:gd name="connsiteY6" fmla="*/ 0 h 5922369"/>
              <a:gd name="connsiteX7" fmla="*/ 775044 w 1841844"/>
              <a:gd name="connsiteY7" fmla="*/ 0 h 5922369"/>
              <a:gd name="connsiteX0" fmla="*/ 830205 w 1897005"/>
              <a:gd name="connsiteY0" fmla="*/ 0 h 5922369"/>
              <a:gd name="connsiteX1" fmla="*/ 186636 w 1897005"/>
              <a:gd name="connsiteY1" fmla="*/ 747426 h 5922369"/>
              <a:gd name="connsiteX2" fmla="*/ 239655 w 1897005"/>
              <a:gd name="connsiteY2" fmla="*/ 1438275 h 5922369"/>
              <a:gd name="connsiteX3" fmla="*/ 1211434 w 1897005"/>
              <a:gd name="connsiteY3" fmla="*/ 3389982 h 5922369"/>
              <a:gd name="connsiteX4" fmla="*/ 954030 w 1897005"/>
              <a:gd name="connsiteY4" fmla="*/ 4514850 h 5922369"/>
              <a:gd name="connsiteX5" fmla="*/ 1881972 w 1897005"/>
              <a:gd name="connsiteY5" fmla="*/ 5922369 h 5922369"/>
              <a:gd name="connsiteX6" fmla="*/ 1897005 w 1897005"/>
              <a:gd name="connsiteY6" fmla="*/ 0 h 5922369"/>
              <a:gd name="connsiteX7" fmla="*/ 830205 w 1897005"/>
              <a:gd name="connsiteY7" fmla="*/ 0 h 5922369"/>
              <a:gd name="connsiteX0" fmla="*/ 719654 w 1786454"/>
              <a:gd name="connsiteY0" fmla="*/ 0 h 5922369"/>
              <a:gd name="connsiteX1" fmla="*/ 76085 w 1786454"/>
              <a:gd name="connsiteY1" fmla="*/ 747426 h 5922369"/>
              <a:gd name="connsiteX2" fmla="*/ 263143 w 1786454"/>
              <a:gd name="connsiteY2" fmla="*/ 1560379 h 5922369"/>
              <a:gd name="connsiteX3" fmla="*/ 1100883 w 1786454"/>
              <a:gd name="connsiteY3" fmla="*/ 3389982 h 5922369"/>
              <a:gd name="connsiteX4" fmla="*/ 843479 w 1786454"/>
              <a:gd name="connsiteY4" fmla="*/ 4514850 h 5922369"/>
              <a:gd name="connsiteX5" fmla="*/ 1771421 w 1786454"/>
              <a:gd name="connsiteY5" fmla="*/ 5922369 h 5922369"/>
              <a:gd name="connsiteX6" fmla="*/ 1786454 w 1786454"/>
              <a:gd name="connsiteY6" fmla="*/ 0 h 5922369"/>
              <a:gd name="connsiteX7" fmla="*/ 719654 w 1786454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02663 w 1869463"/>
              <a:gd name="connsiteY0" fmla="*/ 0 h 5922369"/>
              <a:gd name="connsiteX1" fmla="*/ 159094 w 1869463"/>
              <a:gd name="connsiteY1" fmla="*/ 747426 h 5922369"/>
              <a:gd name="connsiteX2" fmla="*/ 346152 w 1869463"/>
              <a:gd name="connsiteY2" fmla="*/ 1560379 h 5922369"/>
              <a:gd name="connsiteX3" fmla="*/ 1183892 w 1869463"/>
              <a:gd name="connsiteY3" fmla="*/ 3389982 h 5922369"/>
              <a:gd name="connsiteX4" fmla="*/ 926488 w 1869463"/>
              <a:gd name="connsiteY4" fmla="*/ 4514850 h 5922369"/>
              <a:gd name="connsiteX5" fmla="*/ 1854430 w 1869463"/>
              <a:gd name="connsiteY5" fmla="*/ 5922369 h 5922369"/>
              <a:gd name="connsiteX6" fmla="*/ 1869463 w 1869463"/>
              <a:gd name="connsiteY6" fmla="*/ 0 h 5922369"/>
              <a:gd name="connsiteX7" fmla="*/ 802663 w 1869463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4750"/>
              <a:gd name="connsiteX1" fmla="*/ 221006 w 1931375"/>
              <a:gd name="connsiteY1" fmla="*/ 747426 h 5924750"/>
              <a:gd name="connsiteX2" fmla="*/ 346152 w 1931375"/>
              <a:gd name="connsiteY2" fmla="*/ 1505610 h 5924750"/>
              <a:gd name="connsiteX3" fmla="*/ 1245804 w 1931375"/>
              <a:gd name="connsiteY3" fmla="*/ 3389982 h 5924750"/>
              <a:gd name="connsiteX4" fmla="*/ 988400 w 1931375"/>
              <a:gd name="connsiteY4" fmla="*/ 4514850 h 5924750"/>
              <a:gd name="connsiteX5" fmla="*/ 1930630 w 1931375"/>
              <a:gd name="connsiteY5" fmla="*/ 5924750 h 5924750"/>
              <a:gd name="connsiteX6" fmla="*/ 1931375 w 1931375"/>
              <a:gd name="connsiteY6" fmla="*/ 0 h 5924750"/>
              <a:gd name="connsiteX7" fmla="*/ 864575 w 1931375"/>
              <a:gd name="connsiteY7" fmla="*/ 0 h 592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1375" h="5924750">
                <a:moveTo>
                  <a:pt x="864575" y="0"/>
                </a:moveTo>
                <a:cubicBezTo>
                  <a:pt x="711869" y="153950"/>
                  <a:pt x="355035" y="586979"/>
                  <a:pt x="221006" y="747426"/>
                </a:cubicBezTo>
                <a:cubicBezTo>
                  <a:pt x="86977" y="907873"/>
                  <a:pt x="0" y="1201976"/>
                  <a:pt x="346152" y="1505610"/>
                </a:cubicBezTo>
                <a:cubicBezTo>
                  <a:pt x="759156" y="1853434"/>
                  <a:pt x="1259322" y="2702395"/>
                  <a:pt x="1245804" y="3389982"/>
                </a:cubicBezTo>
                <a:cubicBezTo>
                  <a:pt x="1200843" y="4035078"/>
                  <a:pt x="1155254" y="4073497"/>
                  <a:pt x="988400" y="4514850"/>
                </a:cubicBezTo>
                <a:cubicBezTo>
                  <a:pt x="618440" y="5176871"/>
                  <a:pt x="1341974" y="5568194"/>
                  <a:pt x="1930630" y="5924750"/>
                </a:cubicBezTo>
                <a:cubicBezTo>
                  <a:pt x="1930878" y="3949833"/>
                  <a:pt x="1931127" y="1974917"/>
                  <a:pt x="1931375" y="0"/>
                </a:cubicBezTo>
                <a:lnTo>
                  <a:pt x="864575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990600" y="5362237"/>
            <a:ext cx="11201400" cy="1505288"/>
          </a:xfrm>
          <a:custGeom>
            <a:avLst/>
            <a:gdLst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657975 w 8420100"/>
              <a:gd name="connsiteY3" fmla="*/ 8572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257925 w 8420100"/>
              <a:gd name="connsiteY3" fmla="*/ 33337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56175 w 9566275"/>
              <a:gd name="connsiteY2" fmla="*/ 1013133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404100 w 9566275"/>
              <a:gd name="connsiteY3" fmla="*/ 487593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77467 w 9566275"/>
              <a:gd name="connsiteY3" fmla="*/ 454301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0 w 8420100"/>
              <a:gd name="connsiteY0" fmla="*/ 1495763 h 1505288"/>
              <a:gd name="connsiteX1" fmla="*/ 1543882 w 8420100"/>
              <a:gd name="connsiteY1" fmla="*/ 582843 h 1505288"/>
              <a:gd name="connsiteX2" fmla="*/ 3786326 w 8420100"/>
              <a:gd name="connsiteY2" fmla="*/ 1055301 h 1505288"/>
              <a:gd name="connsiteX3" fmla="*/ 6189863 w 8420100"/>
              <a:gd name="connsiteY3" fmla="*/ 480934 h 1505288"/>
              <a:gd name="connsiteX4" fmla="*/ 7286625 w 8420100"/>
              <a:gd name="connsiteY4" fmla="*/ 152738 h 1505288"/>
              <a:gd name="connsiteX5" fmla="*/ 8420100 w 8420100"/>
              <a:gd name="connsiteY5" fmla="*/ 1038563 h 1505288"/>
              <a:gd name="connsiteX6" fmla="*/ 8410575 w 8420100"/>
              <a:gd name="connsiteY6" fmla="*/ 1505288 h 1505288"/>
              <a:gd name="connsiteX7" fmla="*/ 0 w 8420100"/>
              <a:gd name="connsiteY7" fmla="*/ 1495763 h 150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0100" h="1505288">
                <a:moveTo>
                  <a:pt x="0" y="1495763"/>
                </a:moveTo>
                <a:cubicBezTo>
                  <a:pt x="697865" y="716936"/>
                  <a:pt x="976451" y="306325"/>
                  <a:pt x="1543882" y="582843"/>
                </a:cubicBezTo>
                <a:cubicBezTo>
                  <a:pt x="2111313" y="859361"/>
                  <a:pt x="3010270" y="1072039"/>
                  <a:pt x="3786326" y="1055301"/>
                </a:cubicBezTo>
                <a:cubicBezTo>
                  <a:pt x="5170502" y="1056318"/>
                  <a:pt x="5860233" y="655035"/>
                  <a:pt x="6189863" y="480934"/>
                </a:cubicBezTo>
                <a:cubicBezTo>
                  <a:pt x="6499519" y="354920"/>
                  <a:pt x="6830089" y="0"/>
                  <a:pt x="7286625" y="152738"/>
                </a:cubicBezTo>
                <a:cubicBezTo>
                  <a:pt x="7626412" y="253910"/>
                  <a:pt x="8232035" y="841250"/>
                  <a:pt x="8420100" y="1038563"/>
                </a:cubicBezTo>
                <a:lnTo>
                  <a:pt x="8410575" y="1505288"/>
                </a:lnTo>
                <a:lnTo>
                  <a:pt x="0" y="1495763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0" y="649224"/>
            <a:ext cx="2453112" cy="6200775"/>
          </a:xfrm>
          <a:custGeom>
            <a:avLst/>
            <a:gdLst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803275 h 7004050"/>
              <a:gd name="connsiteX1" fmla="*/ 990600 w 1304925"/>
              <a:gd name="connsiteY1" fmla="*/ 2184400 h 7004050"/>
              <a:gd name="connsiteX2" fmla="*/ 533400 w 1304925"/>
              <a:gd name="connsiteY2" fmla="*/ 3584575 h 7004050"/>
              <a:gd name="connsiteX3" fmla="*/ 1304925 w 1304925"/>
              <a:gd name="connsiteY3" fmla="*/ 5508625 h 7004050"/>
              <a:gd name="connsiteX4" fmla="*/ 428625 w 1304925"/>
              <a:gd name="connsiteY4" fmla="*/ 7004050 h 7004050"/>
              <a:gd name="connsiteX5" fmla="*/ 0 w 1304925"/>
              <a:gd name="connsiteY5" fmla="*/ 7004050 h 7004050"/>
              <a:gd name="connsiteX6" fmla="*/ 9525 w 1304925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4324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773273"/>
              <a:gd name="connsiteY0" fmla="*/ 803275 h 7004050"/>
              <a:gd name="connsiteX1" fmla="*/ 990600 w 1773273"/>
              <a:gd name="connsiteY1" fmla="*/ 2184400 h 7004050"/>
              <a:gd name="connsiteX2" fmla="*/ 533400 w 1773273"/>
              <a:gd name="connsiteY2" fmla="*/ 3584575 h 7004050"/>
              <a:gd name="connsiteX3" fmla="*/ 1304925 w 1773273"/>
              <a:gd name="connsiteY3" fmla="*/ 5432425 h 7004050"/>
              <a:gd name="connsiteX4" fmla="*/ 428625 w 1773273"/>
              <a:gd name="connsiteY4" fmla="*/ 7004050 h 7004050"/>
              <a:gd name="connsiteX5" fmla="*/ 0 w 1773273"/>
              <a:gd name="connsiteY5" fmla="*/ 7004050 h 7004050"/>
              <a:gd name="connsiteX6" fmla="*/ 9525 w 1773273"/>
              <a:gd name="connsiteY6" fmla="*/ 803275 h 7004050"/>
              <a:gd name="connsiteX0" fmla="*/ 9525 w 1742396"/>
              <a:gd name="connsiteY0" fmla="*/ 803275 h 7004050"/>
              <a:gd name="connsiteX1" fmla="*/ 990600 w 1742396"/>
              <a:gd name="connsiteY1" fmla="*/ 2184400 h 7004050"/>
              <a:gd name="connsiteX2" fmla="*/ 533400 w 1742396"/>
              <a:gd name="connsiteY2" fmla="*/ 3584575 h 7004050"/>
              <a:gd name="connsiteX3" fmla="*/ 1274048 w 1742396"/>
              <a:gd name="connsiteY3" fmla="*/ 5446872 h 7004050"/>
              <a:gd name="connsiteX4" fmla="*/ 428625 w 1742396"/>
              <a:gd name="connsiteY4" fmla="*/ 7004050 h 7004050"/>
              <a:gd name="connsiteX5" fmla="*/ 0 w 1742396"/>
              <a:gd name="connsiteY5" fmla="*/ 7004050 h 7004050"/>
              <a:gd name="connsiteX6" fmla="*/ 9525 w 1742396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683 w 1825395"/>
              <a:gd name="connsiteY2" fmla="*/ 3626216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44164 w 1825395"/>
              <a:gd name="connsiteY2" fmla="*/ 3622958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24216"/>
              <a:gd name="connsiteY0" fmla="*/ 0 h 6200775"/>
              <a:gd name="connsiteX1" fmla="*/ 985784 w 1824216"/>
              <a:gd name="connsiteY1" fmla="*/ 1421774 h 6200775"/>
              <a:gd name="connsiteX2" fmla="*/ 537649 w 1824216"/>
              <a:gd name="connsiteY2" fmla="*/ 2857216 h 6200775"/>
              <a:gd name="connsiteX3" fmla="*/ 1282394 w 1824216"/>
              <a:gd name="connsiteY3" fmla="*/ 4636703 h 6200775"/>
              <a:gd name="connsiteX4" fmla="*/ 428625 w 1824216"/>
              <a:gd name="connsiteY4" fmla="*/ 6200775 h 6200775"/>
              <a:gd name="connsiteX5" fmla="*/ 0 w 1824216"/>
              <a:gd name="connsiteY5" fmla="*/ 6200775 h 6200775"/>
              <a:gd name="connsiteX6" fmla="*/ 9525 w 1824216"/>
              <a:gd name="connsiteY6" fmla="*/ 0 h 6200775"/>
              <a:gd name="connsiteX0" fmla="*/ 9525 w 1795187"/>
              <a:gd name="connsiteY0" fmla="*/ 0 h 6200775"/>
              <a:gd name="connsiteX1" fmla="*/ 985784 w 1795187"/>
              <a:gd name="connsiteY1" fmla="*/ 1421774 h 6200775"/>
              <a:gd name="connsiteX2" fmla="*/ 537649 w 1795187"/>
              <a:gd name="connsiteY2" fmla="*/ 2857216 h 6200775"/>
              <a:gd name="connsiteX3" fmla="*/ 1282394 w 1795187"/>
              <a:gd name="connsiteY3" fmla="*/ 4636703 h 6200775"/>
              <a:gd name="connsiteX4" fmla="*/ 428625 w 1795187"/>
              <a:gd name="connsiteY4" fmla="*/ 6200775 h 6200775"/>
              <a:gd name="connsiteX5" fmla="*/ 0 w 1795187"/>
              <a:gd name="connsiteY5" fmla="*/ 6200775 h 6200775"/>
              <a:gd name="connsiteX6" fmla="*/ 9525 w 1795187"/>
              <a:gd name="connsiteY6" fmla="*/ 0 h 6200775"/>
              <a:gd name="connsiteX0" fmla="*/ 9525 w 1806798"/>
              <a:gd name="connsiteY0" fmla="*/ 0 h 6200775"/>
              <a:gd name="connsiteX1" fmla="*/ 985784 w 1806798"/>
              <a:gd name="connsiteY1" fmla="*/ 1421774 h 6200775"/>
              <a:gd name="connsiteX2" fmla="*/ 537649 w 1806798"/>
              <a:gd name="connsiteY2" fmla="*/ 2857216 h 6200775"/>
              <a:gd name="connsiteX3" fmla="*/ 1282394 w 1806798"/>
              <a:gd name="connsiteY3" fmla="*/ 4636703 h 6200775"/>
              <a:gd name="connsiteX4" fmla="*/ 428625 w 1806798"/>
              <a:gd name="connsiteY4" fmla="*/ 6200775 h 6200775"/>
              <a:gd name="connsiteX5" fmla="*/ 0 w 1806798"/>
              <a:gd name="connsiteY5" fmla="*/ 6200775 h 6200775"/>
              <a:gd name="connsiteX6" fmla="*/ 9525 w 1806798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50746"/>
              <a:gd name="connsiteY0" fmla="*/ 0 h 6200775"/>
              <a:gd name="connsiteX1" fmla="*/ 985784 w 1850746"/>
              <a:gd name="connsiteY1" fmla="*/ 1421774 h 6200775"/>
              <a:gd name="connsiteX2" fmla="*/ 537649 w 1850746"/>
              <a:gd name="connsiteY2" fmla="*/ 2857216 h 6200775"/>
              <a:gd name="connsiteX3" fmla="*/ 1282394 w 1850746"/>
              <a:gd name="connsiteY3" fmla="*/ 4636703 h 6200775"/>
              <a:gd name="connsiteX4" fmla="*/ 428625 w 1850746"/>
              <a:gd name="connsiteY4" fmla="*/ 6200775 h 6200775"/>
              <a:gd name="connsiteX5" fmla="*/ 0 w 1850746"/>
              <a:gd name="connsiteY5" fmla="*/ 6200775 h 6200775"/>
              <a:gd name="connsiteX6" fmla="*/ 9525 w 185074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37649 w 1400916"/>
              <a:gd name="connsiteY2" fmla="*/ 2857216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834" h="6200775">
                <a:moveTo>
                  <a:pt x="9525" y="0"/>
                </a:moveTo>
                <a:cubicBezTo>
                  <a:pt x="416295" y="284690"/>
                  <a:pt x="1425142" y="897762"/>
                  <a:pt x="980939" y="1433666"/>
                </a:cubicBezTo>
                <a:cubicBezTo>
                  <a:pt x="844467" y="1707707"/>
                  <a:pt x="539821" y="2296069"/>
                  <a:pt x="540732" y="2856335"/>
                </a:cubicBezTo>
                <a:cubicBezTo>
                  <a:pt x="541643" y="3416601"/>
                  <a:pt x="743453" y="3982394"/>
                  <a:pt x="1282394" y="4636703"/>
                </a:cubicBezTo>
                <a:cubicBezTo>
                  <a:pt x="1839834" y="5180015"/>
                  <a:pt x="543317" y="6072427"/>
                  <a:pt x="428625" y="6200775"/>
                </a:cubicBezTo>
                <a:lnTo>
                  <a:pt x="0" y="6200775"/>
                </a:lnTo>
                <a:lnTo>
                  <a:pt x="9525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  <a:alpha val="63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prstMaterial="plastic">
            <a:bevelT w="1016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9272" y="2705"/>
            <a:ext cx="10277728" cy="1619808"/>
          </a:xfrm>
          <a:custGeom>
            <a:avLst/>
            <a:gdLst>
              <a:gd name="connsiteX0" fmla="*/ 0 w 7724775"/>
              <a:gd name="connsiteY0" fmla="*/ 0 h 1304925"/>
              <a:gd name="connsiteX1" fmla="*/ 7724775 w 7724775"/>
              <a:gd name="connsiteY1" fmla="*/ 0 h 1304925"/>
              <a:gd name="connsiteX2" fmla="*/ 7219950 w 7724775"/>
              <a:gd name="connsiteY2" fmla="*/ 685800 h 1304925"/>
              <a:gd name="connsiteX3" fmla="*/ 6600825 w 7724775"/>
              <a:gd name="connsiteY3" fmla="*/ 876300 h 1304925"/>
              <a:gd name="connsiteX4" fmla="*/ 4314825 w 7724775"/>
              <a:gd name="connsiteY4" fmla="*/ 504825 h 1304925"/>
              <a:gd name="connsiteX5" fmla="*/ 1781175 w 7724775"/>
              <a:gd name="connsiteY5" fmla="*/ 1304925 h 1304925"/>
              <a:gd name="connsiteX6" fmla="*/ 9525 w 7724775"/>
              <a:gd name="connsiteY6" fmla="*/ 400050 h 1304925"/>
              <a:gd name="connsiteX7" fmla="*/ 0 w 7724775"/>
              <a:gd name="connsiteY7" fmla="*/ 0 h 1304925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541463"/>
              <a:gd name="connsiteX1" fmla="*/ 7724775 w 7724775"/>
              <a:gd name="connsiteY1" fmla="*/ 0 h 1541463"/>
              <a:gd name="connsiteX2" fmla="*/ 7219950 w 7724775"/>
              <a:gd name="connsiteY2" fmla="*/ 685800 h 1541463"/>
              <a:gd name="connsiteX3" fmla="*/ 6600825 w 7724775"/>
              <a:gd name="connsiteY3" fmla="*/ 876300 h 1541463"/>
              <a:gd name="connsiteX4" fmla="*/ 4314825 w 7724775"/>
              <a:gd name="connsiteY4" fmla="*/ 504825 h 1541463"/>
              <a:gd name="connsiteX5" fmla="*/ 1781175 w 7724775"/>
              <a:gd name="connsiteY5" fmla="*/ 1304925 h 1541463"/>
              <a:gd name="connsiteX6" fmla="*/ 9525 w 7724775"/>
              <a:gd name="connsiteY6" fmla="*/ 400050 h 1541463"/>
              <a:gd name="connsiteX7" fmla="*/ 0 w 7724775"/>
              <a:gd name="connsiteY7" fmla="*/ 0 h 1541463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2875 w 7724775"/>
              <a:gd name="connsiteY6" fmla="*/ 379961 h 1600206"/>
              <a:gd name="connsiteX7" fmla="*/ 0 w 7724775"/>
              <a:gd name="connsiteY7" fmla="*/ 0 h 1600206"/>
              <a:gd name="connsiteX0" fmla="*/ 0 w 7724775"/>
              <a:gd name="connsiteY0" fmla="*/ 0 h 1602700"/>
              <a:gd name="connsiteX1" fmla="*/ 7724775 w 7724775"/>
              <a:gd name="connsiteY1" fmla="*/ 0 h 1602700"/>
              <a:gd name="connsiteX2" fmla="*/ 7219950 w 7724775"/>
              <a:gd name="connsiteY2" fmla="*/ 685800 h 1602700"/>
              <a:gd name="connsiteX3" fmla="*/ 6600825 w 7724775"/>
              <a:gd name="connsiteY3" fmla="*/ 876300 h 1602700"/>
              <a:gd name="connsiteX4" fmla="*/ 4314825 w 7724775"/>
              <a:gd name="connsiteY4" fmla="*/ 504825 h 1602700"/>
              <a:gd name="connsiteX5" fmla="*/ 1781175 w 7724775"/>
              <a:gd name="connsiteY5" fmla="*/ 1304925 h 1602700"/>
              <a:gd name="connsiteX6" fmla="*/ 2875 w 7724775"/>
              <a:gd name="connsiteY6" fmla="*/ 379961 h 1602700"/>
              <a:gd name="connsiteX7" fmla="*/ 0 w 7724775"/>
              <a:gd name="connsiteY7" fmla="*/ 0 h 1602700"/>
              <a:gd name="connsiteX0" fmla="*/ 0 w 7724775"/>
              <a:gd name="connsiteY0" fmla="*/ 0 h 1545342"/>
              <a:gd name="connsiteX1" fmla="*/ 7724775 w 7724775"/>
              <a:gd name="connsiteY1" fmla="*/ 0 h 1545342"/>
              <a:gd name="connsiteX2" fmla="*/ 7219950 w 7724775"/>
              <a:gd name="connsiteY2" fmla="*/ 685800 h 1545342"/>
              <a:gd name="connsiteX3" fmla="*/ 6600825 w 7724775"/>
              <a:gd name="connsiteY3" fmla="*/ 876300 h 1545342"/>
              <a:gd name="connsiteX4" fmla="*/ 4314825 w 7724775"/>
              <a:gd name="connsiteY4" fmla="*/ 504825 h 1545342"/>
              <a:gd name="connsiteX5" fmla="*/ 1781175 w 7724775"/>
              <a:gd name="connsiteY5" fmla="*/ 1304925 h 1545342"/>
              <a:gd name="connsiteX6" fmla="*/ 2875 w 7724775"/>
              <a:gd name="connsiteY6" fmla="*/ 379961 h 1545342"/>
              <a:gd name="connsiteX7" fmla="*/ 0 w 7724775"/>
              <a:gd name="connsiteY7" fmla="*/ 0 h 154534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4775" h="1622512">
                <a:moveTo>
                  <a:pt x="0" y="0"/>
                </a:moveTo>
                <a:lnTo>
                  <a:pt x="7724775" y="0"/>
                </a:lnTo>
                <a:cubicBezTo>
                  <a:pt x="7556500" y="228600"/>
                  <a:pt x="7398477" y="462188"/>
                  <a:pt x="7219950" y="685800"/>
                </a:cubicBezTo>
                <a:cubicBezTo>
                  <a:pt x="7117969" y="811622"/>
                  <a:pt x="7010059" y="974488"/>
                  <a:pt x="6613156" y="881149"/>
                </a:cubicBezTo>
                <a:cubicBezTo>
                  <a:pt x="6073551" y="698725"/>
                  <a:pt x="5118770" y="460658"/>
                  <a:pt x="4314825" y="504825"/>
                </a:cubicBezTo>
                <a:cubicBezTo>
                  <a:pt x="3510880" y="548992"/>
                  <a:pt x="2429591" y="850086"/>
                  <a:pt x="1781175" y="1304925"/>
                </a:cubicBezTo>
                <a:cubicBezTo>
                  <a:pt x="1239128" y="1622512"/>
                  <a:pt x="218826" y="516953"/>
                  <a:pt x="2875" y="379961"/>
                </a:cubicBezTo>
                <a:cubicBezTo>
                  <a:pt x="1917" y="253307"/>
                  <a:pt x="958" y="12665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242048" cy="41148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1621536" y="685800"/>
            <a:ext cx="8851392" cy="3959352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69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>
            <a:bevelT w="101600" h="1270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buNone/>
              <a:defRPr lang="en-US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77440" y="5285232"/>
            <a:ext cx="7242048" cy="630936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2019-03-05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85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Gray"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6600000"/>
              </a:lightRig>
            </a:scene3d>
            <a:sp3d extrusionH="31750">
              <a:bevelT w="38100" h="31750" prst="softRound"/>
            </a:sp3d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64808"/>
            <a:ext cx="2844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488AD-E00E-4437-8803-27B4986007B1}" type="datetimeFigureOut">
              <a:rPr lang="ko-KR" altLang="en-US" smtClean="0"/>
              <a:t>2019-03-05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9664" y="6464808"/>
            <a:ext cx="3860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64808"/>
            <a:ext cx="2844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80320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gradFill flip="none" rotWithShape="1">
            <a:gsLst>
              <a:gs pos="0">
                <a:schemeClr val="tx1"/>
              </a:gs>
              <a:gs pos="44000">
                <a:schemeClr val="tx1">
                  <a:lumMod val="85000"/>
                </a:schemeClr>
              </a:gs>
              <a:gs pos="100000">
                <a:schemeClr val="tx1">
                  <a:lumMod val="50000"/>
                </a:schemeClr>
              </a:gs>
            </a:gsLst>
            <a:lin ang="5400000" scaled="0"/>
            <a:tileRect/>
          </a:gradFill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413792"/>
            <a:ext cx="10972800" cy="1143000"/>
          </a:xfrm>
        </p:spPr>
        <p:txBody>
          <a:bodyPr>
            <a:normAutofit/>
          </a:bodyPr>
          <a:lstStyle/>
          <a:p>
            <a:r>
              <a:rPr lang="en-US" altLang="ko-KR" sz="3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2019</a:t>
            </a:r>
            <a:r>
              <a:rPr lang="ko-KR" altLang="en-US" sz="3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년 </a:t>
            </a:r>
            <a:r>
              <a:rPr lang="en-US" altLang="ko-KR" sz="3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3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월 자동차</a:t>
            </a:r>
            <a:r>
              <a:rPr lang="en-US" altLang="ko-KR" sz="3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3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내수 판매량</a:t>
            </a:r>
            <a:endParaRPr lang="ko-KR" altLang="en-US" sz="2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953443"/>
              </p:ext>
            </p:extLst>
          </p:nvPr>
        </p:nvGraphicFramePr>
        <p:xfrm>
          <a:off x="1470459" y="1681625"/>
          <a:ext cx="9251081" cy="349475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230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5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5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5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92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Brand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판매량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점유율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전월 대비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전년 동월 대비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2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Hyundai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53,406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51.2%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-7,034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+3,206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2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Kia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33,222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31.9%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-4,788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-3,783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2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Ssangyong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7,579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7.3%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-1,208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+509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25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800" b="0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GM Korea</a:t>
                      </a:r>
                      <a:endParaRPr lang="ko-KR" altLang="en-US" sz="1800" b="0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5,177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5.0%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+124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-627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2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Renault-Samsung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4,923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4.7%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-251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-430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510767"/>
                  </a:ext>
                </a:extLst>
              </a:tr>
              <a:tr h="4992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104,307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100.0%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-13,157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-1,125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2F8E955-C2FA-452A-9041-44756AF32851}"/>
              </a:ext>
            </a:extLst>
          </p:cNvPr>
          <p:cNvSpPr txBox="1"/>
          <p:nvPr/>
        </p:nvSpPr>
        <p:spPr>
          <a:xfrm>
            <a:off x="1775520" y="573325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* </a:t>
            </a:r>
            <a:r>
              <a:rPr lang="ko-KR" altLang="en-US" sz="1400" b="1" dirty="0"/>
              <a:t>수입차 제외</a:t>
            </a:r>
          </a:p>
        </p:txBody>
      </p:sp>
    </p:spTree>
    <p:extLst>
      <p:ext uri="{BB962C8B-B14F-4D97-AF65-F5344CB8AC3E}">
        <p14:creationId xmlns:p14="http://schemas.microsoft.com/office/powerpoint/2010/main" val="400768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>
                <a:latin typeface="나눔고딕" pitchFamily="50" charset="-127"/>
                <a:ea typeface="나눔고딕" pitchFamily="50" charset="-127"/>
              </a:rPr>
              <a:t>2019</a:t>
            </a:r>
            <a:r>
              <a:rPr lang="ko-KR" altLang="en-US" sz="3600" b="1" dirty="0">
                <a:latin typeface="나눔고딕" pitchFamily="50" charset="-127"/>
                <a:ea typeface="나눔고딕" pitchFamily="50" charset="-127"/>
              </a:rPr>
              <a:t>년 </a:t>
            </a:r>
            <a:r>
              <a:rPr lang="en-US" altLang="ko-KR" sz="3600" b="1" dirty="0">
                <a:latin typeface="나눔고딕" pitchFamily="50" charset="-127"/>
                <a:ea typeface="나눔고딕" pitchFamily="50" charset="-127"/>
              </a:rPr>
              <a:t>2</a:t>
            </a:r>
            <a:r>
              <a:rPr lang="ko-KR" altLang="en-US" sz="3600" b="1" dirty="0">
                <a:latin typeface="나눔고딕" pitchFamily="50" charset="-127"/>
                <a:ea typeface="나눔고딕" pitchFamily="50" charset="-127"/>
              </a:rPr>
              <a:t>월 자동차 내수 시장 점유율</a:t>
            </a: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863008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30" name="Picture 6" descr="현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0" y="3212976"/>
            <a:ext cx="648071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기아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692" y="3573016"/>
            <a:ext cx="648071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쉐보레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643" y="2638097"/>
            <a:ext cx="648071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쌍용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890" y="2916286"/>
            <a:ext cx="648071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르노삼성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928" y="2460812"/>
            <a:ext cx="648071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09ABEAA-2B1F-41A1-9AEB-55869525CDD2}"/>
              </a:ext>
            </a:extLst>
          </p:cNvPr>
          <p:cNvSpPr txBox="1"/>
          <p:nvPr/>
        </p:nvSpPr>
        <p:spPr>
          <a:xfrm>
            <a:off x="8616280" y="1700808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* </a:t>
            </a:r>
            <a:r>
              <a:rPr lang="ko-KR" altLang="en-US" sz="1400" b="1" dirty="0"/>
              <a:t>수입차 제외</a:t>
            </a:r>
          </a:p>
        </p:txBody>
      </p:sp>
    </p:spTree>
    <p:extLst>
      <p:ext uri="{BB962C8B-B14F-4D97-AF65-F5344CB8AC3E}">
        <p14:creationId xmlns:p14="http://schemas.microsoft.com/office/powerpoint/2010/main" val="1093493705"/>
      </p:ext>
    </p:extLst>
  </p:cSld>
  <p:clrMapOvr>
    <a:masterClrMapping/>
  </p:clrMapOvr>
</p:sld>
</file>

<file path=ppt/theme/theme1.xml><?xml version="1.0" encoding="utf-8"?>
<a:theme xmlns:a="http://schemas.openxmlformats.org/drawingml/2006/main" name="New_3D01">
  <a:themeElements>
    <a:clrScheme name="파랑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3D01">
      <a:majorFont>
        <a:latin typeface="Franklin Gothic Demi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Jpan" typeface="HG丸ｺﾞｼｯｸM-PRO"/>
        <a:font script="Hang" typeface="맑은 고딕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3D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shade val="98000"/>
                <a:satMod val="130000"/>
              </a:schemeClr>
            </a:gs>
            <a:gs pos="80000">
              <a:schemeClr val="phClr">
                <a:shade val="50000"/>
                <a:satMod val="150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r="100000" b="100000"/>
          </a:path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88900" dist="38100" dir="27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600000"/>
            </a:lightRig>
          </a:scene3d>
          <a:sp3d>
            <a:bevelT w="38100" h="25400" prst="softRound"/>
          </a:sp3d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6600000"/>
            </a:lightRig>
          </a:scene3d>
          <a:sp3d>
            <a:bevelT w="635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150000"/>
                <a:lumMod val="150000"/>
              </a:schemeClr>
            </a:gs>
            <a:gs pos="100000">
              <a:schemeClr val="phClr">
                <a:tint val="100000"/>
                <a:shade val="40000"/>
                <a:satMod val="150000"/>
              </a:schemeClr>
            </a:gs>
          </a:gsLst>
          <a:path path="circle">
            <a:fillToRect l="30000" t="-80000" r="-130000" b="180000"/>
          </a:path>
        </a:gradFill>
        <a:gradFill rotWithShape="1">
          <a:gsLst>
            <a:gs pos="0">
              <a:schemeClr val="phClr">
                <a:tint val="9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30000" r="50000" b="7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TM10237556[[fn=3D 메탈 테마]]</Template>
  <TotalTime>876</TotalTime>
  <Words>82</Words>
  <Application>Microsoft Office PowerPoint</Application>
  <PresentationFormat>와이드스크린</PresentationFormat>
  <Paragraphs>43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Arial</vt:lpstr>
      <vt:lpstr>Calibri</vt:lpstr>
      <vt:lpstr>Franklin Gothic Book</vt:lpstr>
      <vt:lpstr>Franklin Gothic Demi</vt:lpstr>
      <vt:lpstr>New_3D01</vt:lpstr>
      <vt:lpstr>2019년 2월 자동차 내수 판매량</vt:lpstr>
      <vt:lpstr>2019년 2월 자동차 내수 시장 점유율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Steve_Laura</dc:creator>
  <cp:lastModifiedBy>Steve_Laura</cp:lastModifiedBy>
  <cp:revision>84</cp:revision>
  <dcterms:created xsi:type="dcterms:W3CDTF">2017-07-03T14:01:54Z</dcterms:created>
  <dcterms:modified xsi:type="dcterms:W3CDTF">2019-03-05T14:18:34Z</dcterms:modified>
</cp:coreProperties>
</file>